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0" r:id="rId1"/>
  </p:sldMasterIdLst>
  <p:notesMasterIdLst>
    <p:notesMasterId r:id="rId23"/>
  </p:notesMasterIdLst>
  <p:sldIdLst>
    <p:sldId id="277" r:id="rId2"/>
    <p:sldId id="286" r:id="rId3"/>
    <p:sldId id="274" r:id="rId4"/>
    <p:sldId id="260" r:id="rId5"/>
    <p:sldId id="262" r:id="rId6"/>
    <p:sldId id="275" r:id="rId7"/>
    <p:sldId id="285" r:id="rId8"/>
    <p:sldId id="284" r:id="rId9"/>
    <p:sldId id="276" r:id="rId10"/>
    <p:sldId id="266" r:id="rId11"/>
    <p:sldId id="265" r:id="rId12"/>
    <p:sldId id="268" r:id="rId13"/>
    <p:sldId id="267" r:id="rId14"/>
    <p:sldId id="280" r:id="rId15"/>
    <p:sldId id="279" r:id="rId16"/>
    <p:sldId id="282" r:id="rId17"/>
    <p:sldId id="283" r:id="rId18"/>
    <p:sldId id="278" r:id="rId19"/>
    <p:sldId id="272" r:id="rId20"/>
    <p:sldId id="271" r:id="rId21"/>
    <p:sldId id="281"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37"/>
    <p:restoredTop sz="96296"/>
  </p:normalViewPr>
  <p:slideViewPr>
    <p:cSldViewPr snapToGrid="0">
      <p:cViewPr>
        <p:scale>
          <a:sx n="100" d="100"/>
          <a:sy n="100" d="100"/>
        </p:scale>
        <p:origin x="144" y="6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8214CF3-8E69-45DE-AF6A-E7DE5F064D05}" type="doc">
      <dgm:prSet loTypeId="urn:microsoft.com/office/officeart/2008/layout/LinedList" loCatId="list" qsTypeId="urn:microsoft.com/office/officeart/2005/8/quickstyle/simple1" qsCatId="simple" csTypeId="urn:microsoft.com/office/officeart/2005/8/colors/accent0_3" csCatId="mainScheme"/>
      <dgm:spPr/>
      <dgm:t>
        <a:bodyPr/>
        <a:lstStyle/>
        <a:p>
          <a:endParaRPr lang="en-US"/>
        </a:p>
      </dgm:t>
    </dgm:pt>
    <dgm:pt modelId="{ED875047-17CA-4E9A-BCCD-95BBBE2EDF97}">
      <dgm:prSet/>
      <dgm:spPr/>
      <dgm:t>
        <a:bodyPr/>
        <a:lstStyle/>
        <a:p>
          <a:r>
            <a:rPr lang="en-US"/>
            <a:t>Agents</a:t>
          </a:r>
        </a:p>
      </dgm:t>
    </dgm:pt>
    <dgm:pt modelId="{9D7BEBAB-3B60-497D-84C1-9635BC00E9A8}" type="parTrans" cxnId="{A1B07376-892B-45C6-80B9-7E4C4350D217}">
      <dgm:prSet/>
      <dgm:spPr/>
      <dgm:t>
        <a:bodyPr/>
        <a:lstStyle/>
        <a:p>
          <a:endParaRPr lang="en-US"/>
        </a:p>
      </dgm:t>
    </dgm:pt>
    <dgm:pt modelId="{25805FE5-FAF1-4181-AAB8-C970AE029E0E}" type="sibTrans" cxnId="{A1B07376-892B-45C6-80B9-7E4C4350D217}">
      <dgm:prSet/>
      <dgm:spPr/>
      <dgm:t>
        <a:bodyPr/>
        <a:lstStyle/>
        <a:p>
          <a:endParaRPr lang="en-US"/>
        </a:p>
      </dgm:t>
    </dgm:pt>
    <dgm:pt modelId="{B60A1267-8EAA-44B3-9BEF-5CF8C8FABD48}">
      <dgm:prSet/>
      <dgm:spPr/>
      <dgm:t>
        <a:bodyPr/>
        <a:lstStyle/>
        <a:p>
          <a:r>
            <a:rPr lang="en-US" dirty="0"/>
            <a:t>Due diligence and relationship management</a:t>
          </a:r>
        </a:p>
      </dgm:t>
    </dgm:pt>
    <dgm:pt modelId="{3FAA4FD6-D2E2-4CD8-9A65-46DC3F85FD16}" type="parTrans" cxnId="{B2DFF7BB-B180-4344-8D44-984BEDA58742}">
      <dgm:prSet/>
      <dgm:spPr/>
      <dgm:t>
        <a:bodyPr/>
        <a:lstStyle/>
        <a:p>
          <a:endParaRPr lang="en-US"/>
        </a:p>
      </dgm:t>
    </dgm:pt>
    <dgm:pt modelId="{F2C98D8A-3436-495F-8E7A-2CBC5A55557C}" type="sibTrans" cxnId="{B2DFF7BB-B180-4344-8D44-984BEDA58742}">
      <dgm:prSet/>
      <dgm:spPr/>
      <dgm:t>
        <a:bodyPr/>
        <a:lstStyle/>
        <a:p>
          <a:endParaRPr lang="en-US"/>
        </a:p>
      </dgm:t>
    </dgm:pt>
    <dgm:pt modelId="{7A9E2F87-0313-C040-B559-50A5AB9365F4}" type="pres">
      <dgm:prSet presAssocID="{D8214CF3-8E69-45DE-AF6A-E7DE5F064D05}" presName="vert0" presStyleCnt="0">
        <dgm:presLayoutVars>
          <dgm:dir/>
          <dgm:animOne val="branch"/>
          <dgm:animLvl val="lvl"/>
        </dgm:presLayoutVars>
      </dgm:prSet>
      <dgm:spPr/>
    </dgm:pt>
    <dgm:pt modelId="{03B7E5AC-0C5A-9C47-A05E-7C4282DCE3E0}" type="pres">
      <dgm:prSet presAssocID="{ED875047-17CA-4E9A-BCCD-95BBBE2EDF97}" presName="thickLine" presStyleLbl="alignNode1" presStyleIdx="0" presStyleCnt="2"/>
      <dgm:spPr/>
    </dgm:pt>
    <dgm:pt modelId="{7B502779-ADEB-4F47-B004-7DF7453849AB}" type="pres">
      <dgm:prSet presAssocID="{ED875047-17CA-4E9A-BCCD-95BBBE2EDF97}" presName="horz1" presStyleCnt="0"/>
      <dgm:spPr/>
    </dgm:pt>
    <dgm:pt modelId="{26974AA2-76C5-3048-82BF-30F73992B7C5}" type="pres">
      <dgm:prSet presAssocID="{ED875047-17CA-4E9A-BCCD-95BBBE2EDF97}" presName="tx1" presStyleLbl="revTx" presStyleIdx="0" presStyleCnt="2"/>
      <dgm:spPr/>
    </dgm:pt>
    <dgm:pt modelId="{90D285CB-BB68-3A49-A070-8F5354C36613}" type="pres">
      <dgm:prSet presAssocID="{ED875047-17CA-4E9A-BCCD-95BBBE2EDF97}" presName="vert1" presStyleCnt="0"/>
      <dgm:spPr/>
    </dgm:pt>
    <dgm:pt modelId="{93B182C7-494D-2641-A418-7BD2F9898C95}" type="pres">
      <dgm:prSet presAssocID="{B60A1267-8EAA-44B3-9BEF-5CF8C8FABD48}" presName="thickLine" presStyleLbl="alignNode1" presStyleIdx="1" presStyleCnt="2"/>
      <dgm:spPr/>
    </dgm:pt>
    <dgm:pt modelId="{D1CDBC83-23C2-7D4F-85E2-645336D1A7B8}" type="pres">
      <dgm:prSet presAssocID="{B60A1267-8EAA-44B3-9BEF-5CF8C8FABD48}" presName="horz1" presStyleCnt="0"/>
      <dgm:spPr/>
    </dgm:pt>
    <dgm:pt modelId="{77A9BD78-44E6-8343-8225-454C1B0E0CB2}" type="pres">
      <dgm:prSet presAssocID="{B60A1267-8EAA-44B3-9BEF-5CF8C8FABD48}" presName="tx1" presStyleLbl="revTx" presStyleIdx="1" presStyleCnt="2"/>
      <dgm:spPr/>
    </dgm:pt>
    <dgm:pt modelId="{A98DA984-7E90-F944-BAB3-F88CDDA39A93}" type="pres">
      <dgm:prSet presAssocID="{B60A1267-8EAA-44B3-9BEF-5CF8C8FABD48}" presName="vert1" presStyleCnt="0"/>
      <dgm:spPr/>
    </dgm:pt>
  </dgm:ptLst>
  <dgm:cxnLst>
    <dgm:cxn modelId="{28129417-7704-2749-B0DE-2535361C54D1}" type="presOf" srcId="{ED875047-17CA-4E9A-BCCD-95BBBE2EDF97}" destId="{26974AA2-76C5-3048-82BF-30F73992B7C5}" srcOrd="0" destOrd="0" presId="urn:microsoft.com/office/officeart/2008/layout/LinedList"/>
    <dgm:cxn modelId="{379D311F-AF06-CA48-A6D0-EC6B389AA3BC}" type="presOf" srcId="{D8214CF3-8E69-45DE-AF6A-E7DE5F064D05}" destId="{7A9E2F87-0313-C040-B559-50A5AB9365F4}" srcOrd="0" destOrd="0" presId="urn:microsoft.com/office/officeart/2008/layout/LinedList"/>
    <dgm:cxn modelId="{A1B07376-892B-45C6-80B9-7E4C4350D217}" srcId="{D8214CF3-8E69-45DE-AF6A-E7DE5F064D05}" destId="{ED875047-17CA-4E9A-BCCD-95BBBE2EDF97}" srcOrd="0" destOrd="0" parTransId="{9D7BEBAB-3B60-497D-84C1-9635BC00E9A8}" sibTransId="{25805FE5-FAF1-4181-AAB8-C970AE029E0E}"/>
    <dgm:cxn modelId="{F3060378-FEE8-394D-A1E1-8D1F8B6AFB23}" type="presOf" srcId="{B60A1267-8EAA-44B3-9BEF-5CF8C8FABD48}" destId="{77A9BD78-44E6-8343-8225-454C1B0E0CB2}" srcOrd="0" destOrd="0" presId="urn:microsoft.com/office/officeart/2008/layout/LinedList"/>
    <dgm:cxn modelId="{B2DFF7BB-B180-4344-8D44-984BEDA58742}" srcId="{D8214CF3-8E69-45DE-AF6A-E7DE5F064D05}" destId="{B60A1267-8EAA-44B3-9BEF-5CF8C8FABD48}" srcOrd="1" destOrd="0" parTransId="{3FAA4FD6-D2E2-4CD8-9A65-46DC3F85FD16}" sibTransId="{F2C98D8A-3436-495F-8E7A-2CBC5A55557C}"/>
    <dgm:cxn modelId="{04D6C1B7-B96C-4145-940D-5254BCBB7CD7}" type="presParOf" srcId="{7A9E2F87-0313-C040-B559-50A5AB9365F4}" destId="{03B7E5AC-0C5A-9C47-A05E-7C4282DCE3E0}" srcOrd="0" destOrd="0" presId="urn:microsoft.com/office/officeart/2008/layout/LinedList"/>
    <dgm:cxn modelId="{BEB3E08A-C45D-A448-A81A-9451A7EC21C4}" type="presParOf" srcId="{7A9E2F87-0313-C040-B559-50A5AB9365F4}" destId="{7B502779-ADEB-4F47-B004-7DF7453849AB}" srcOrd="1" destOrd="0" presId="urn:microsoft.com/office/officeart/2008/layout/LinedList"/>
    <dgm:cxn modelId="{88144AC4-E823-6141-A6C4-124F07F48792}" type="presParOf" srcId="{7B502779-ADEB-4F47-B004-7DF7453849AB}" destId="{26974AA2-76C5-3048-82BF-30F73992B7C5}" srcOrd="0" destOrd="0" presId="urn:microsoft.com/office/officeart/2008/layout/LinedList"/>
    <dgm:cxn modelId="{6AB97EE0-2885-8440-8447-EAC6D4B87ABC}" type="presParOf" srcId="{7B502779-ADEB-4F47-B004-7DF7453849AB}" destId="{90D285CB-BB68-3A49-A070-8F5354C36613}" srcOrd="1" destOrd="0" presId="urn:microsoft.com/office/officeart/2008/layout/LinedList"/>
    <dgm:cxn modelId="{6EB688EF-F3E1-134D-B832-9A43FA89F2AD}" type="presParOf" srcId="{7A9E2F87-0313-C040-B559-50A5AB9365F4}" destId="{93B182C7-494D-2641-A418-7BD2F9898C95}" srcOrd="2" destOrd="0" presId="urn:microsoft.com/office/officeart/2008/layout/LinedList"/>
    <dgm:cxn modelId="{ADC4E3CC-2FC4-DD47-A0B9-9A9A0A4AA246}" type="presParOf" srcId="{7A9E2F87-0313-C040-B559-50A5AB9365F4}" destId="{D1CDBC83-23C2-7D4F-85E2-645336D1A7B8}" srcOrd="3" destOrd="0" presId="urn:microsoft.com/office/officeart/2008/layout/LinedList"/>
    <dgm:cxn modelId="{1B4E797A-C912-DE4D-9378-C855D16FE75C}" type="presParOf" srcId="{D1CDBC83-23C2-7D4F-85E2-645336D1A7B8}" destId="{77A9BD78-44E6-8343-8225-454C1B0E0CB2}" srcOrd="0" destOrd="0" presId="urn:microsoft.com/office/officeart/2008/layout/LinedList"/>
    <dgm:cxn modelId="{7B423022-9CFD-DB43-BA01-15EA081DAB1D}" type="presParOf" srcId="{D1CDBC83-23C2-7D4F-85E2-645336D1A7B8}" destId="{A98DA984-7E90-F944-BAB3-F88CDDA39A93}"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B25CFEA-8D44-483C-B207-80885C0F3699}" type="doc">
      <dgm:prSet loTypeId="urn:microsoft.com/office/officeart/2005/8/layout/hierarchy4" loCatId="hierarchy" qsTypeId="urn:microsoft.com/office/officeart/2005/8/quickstyle/simple4" qsCatId="simple" csTypeId="urn:microsoft.com/office/officeart/2005/8/colors/accent0_3" csCatId="mainScheme" phldr="1"/>
      <dgm:spPr/>
      <dgm:t>
        <a:bodyPr/>
        <a:lstStyle/>
        <a:p>
          <a:endParaRPr lang="en-US"/>
        </a:p>
      </dgm:t>
    </dgm:pt>
    <dgm:pt modelId="{3F0C5738-B1CC-4EB0-9FB9-B78756F41139}">
      <dgm:prSet/>
      <dgm:spPr/>
      <dgm:t>
        <a:bodyPr/>
        <a:lstStyle/>
        <a:p>
          <a:r>
            <a:rPr lang="en-NZ" dirty="0"/>
            <a:t>during the term of a contract, monitor the activities and performance of its agents in relation to:</a:t>
          </a:r>
          <a:endParaRPr lang="en-US" dirty="0"/>
        </a:p>
      </dgm:t>
    </dgm:pt>
    <dgm:pt modelId="{732BBB53-4C67-495E-A5CD-DBA3B7292C89}" type="parTrans" cxnId="{A5FDC11C-B3B0-49EC-97D9-21CC252870D2}">
      <dgm:prSet/>
      <dgm:spPr/>
      <dgm:t>
        <a:bodyPr/>
        <a:lstStyle/>
        <a:p>
          <a:endParaRPr lang="en-US"/>
        </a:p>
      </dgm:t>
    </dgm:pt>
    <dgm:pt modelId="{FEE4F0BD-5241-4158-B125-4A364845210B}" type="sibTrans" cxnId="{A5FDC11C-B3B0-49EC-97D9-21CC252870D2}">
      <dgm:prSet/>
      <dgm:spPr/>
      <dgm:t>
        <a:bodyPr/>
        <a:lstStyle/>
        <a:p>
          <a:endParaRPr lang="en-US"/>
        </a:p>
      </dgm:t>
    </dgm:pt>
    <dgm:pt modelId="{D55F5163-D327-47A1-9593-92696FE55512}">
      <dgm:prSet/>
      <dgm:spPr/>
      <dgm:t>
        <a:bodyPr/>
        <a:lstStyle/>
        <a:p>
          <a:r>
            <a:rPr lang="en-NZ"/>
            <a:t>their obligations as specified in the contract; and</a:t>
          </a:r>
          <a:endParaRPr lang="en-US"/>
        </a:p>
      </dgm:t>
    </dgm:pt>
    <dgm:pt modelId="{AD68F7FE-DAA1-4C73-A237-BB02FC5F29A6}" type="parTrans" cxnId="{61B75A2F-002A-456B-8E1C-B682AC577C57}">
      <dgm:prSet/>
      <dgm:spPr/>
      <dgm:t>
        <a:bodyPr/>
        <a:lstStyle/>
        <a:p>
          <a:endParaRPr lang="en-US"/>
        </a:p>
      </dgm:t>
    </dgm:pt>
    <dgm:pt modelId="{32AF709A-36B3-4FCA-8CEC-3F1565637AF6}" type="sibTrans" cxnId="{61B75A2F-002A-456B-8E1C-B682AC577C57}">
      <dgm:prSet/>
      <dgm:spPr/>
      <dgm:t>
        <a:bodyPr/>
        <a:lstStyle/>
        <a:p>
          <a:endParaRPr lang="en-US"/>
        </a:p>
      </dgm:t>
    </dgm:pt>
    <dgm:pt modelId="{4F9A5BC3-C9CD-4ABE-829B-5508C34ABEB3}">
      <dgm:prSet/>
      <dgm:spPr/>
      <dgm:t>
        <a:bodyPr/>
        <a:lstStyle/>
        <a:p>
          <a:r>
            <a:rPr lang="en-NZ" dirty="0"/>
            <a:t>whether they provide international students with reliable information and advice about studying, working and living in New Zealand; and</a:t>
          </a:r>
          <a:endParaRPr lang="en-US" dirty="0"/>
        </a:p>
      </dgm:t>
    </dgm:pt>
    <dgm:pt modelId="{D2BD1187-C0A0-4863-97E0-BD12ABCACB67}" type="parTrans" cxnId="{7D597A3A-2C21-4CC5-B21A-252057A41AC9}">
      <dgm:prSet/>
      <dgm:spPr/>
      <dgm:t>
        <a:bodyPr/>
        <a:lstStyle/>
        <a:p>
          <a:endParaRPr lang="en-US"/>
        </a:p>
      </dgm:t>
    </dgm:pt>
    <dgm:pt modelId="{CAA2B852-F193-4F15-90BE-8A4133BCF5A9}" type="sibTrans" cxnId="{7D597A3A-2C21-4CC5-B21A-252057A41AC9}">
      <dgm:prSet/>
      <dgm:spPr/>
      <dgm:t>
        <a:bodyPr/>
        <a:lstStyle/>
        <a:p>
          <a:endParaRPr lang="en-US"/>
        </a:p>
      </dgm:t>
    </dgm:pt>
    <dgm:pt modelId="{3ADFFD7F-19E1-4533-BE71-3F5D6E05A8AC}">
      <dgm:prSet/>
      <dgm:spPr/>
      <dgm:t>
        <a:bodyPr/>
        <a:lstStyle/>
        <a:p>
          <a:r>
            <a:rPr lang="en-NZ" dirty="0"/>
            <a:t>whether they act with integrity and professionalism in their dealings with prospective students; and </a:t>
          </a:r>
          <a:endParaRPr lang="en-US" dirty="0"/>
        </a:p>
      </dgm:t>
    </dgm:pt>
    <dgm:pt modelId="{09B573B0-F9D5-444F-8A1F-5BC9BD665749}" type="parTrans" cxnId="{F8893A58-A92D-4CC4-9EFA-41C52B2DB751}">
      <dgm:prSet/>
      <dgm:spPr/>
      <dgm:t>
        <a:bodyPr/>
        <a:lstStyle/>
        <a:p>
          <a:endParaRPr lang="en-US"/>
        </a:p>
      </dgm:t>
    </dgm:pt>
    <dgm:pt modelId="{6F2985E4-0D04-4E4C-918B-2634722BF4EE}" type="sibTrans" cxnId="{F8893A58-A92D-4CC4-9EFA-41C52B2DB751}">
      <dgm:prSet/>
      <dgm:spPr/>
      <dgm:t>
        <a:bodyPr/>
        <a:lstStyle/>
        <a:p>
          <a:endParaRPr lang="en-US"/>
        </a:p>
      </dgm:t>
    </dgm:pt>
    <dgm:pt modelId="{3B7F359B-31D4-4F06-8BB3-576D6FB3603E}">
      <dgm:prSet/>
      <dgm:spPr/>
      <dgm:t>
        <a:bodyPr/>
        <a:lstStyle/>
        <a:p>
          <a:r>
            <a:rPr lang="en-NZ" dirty="0"/>
            <a:t>whether they have engaged in any activity or conduct that, in the opinion of the signatory, is or may be in breach of the law or that jeopardies the signatory’s compliance with this code; and</a:t>
          </a:r>
          <a:endParaRPr lang="en-US" dirty="0"/>
        </a:p>
      </dgm:t>
    </dgm:pt>
    <dgm:pt modelId="{30F13CCB-AFC1-45FE-9D08-76327E1C7C99}" type="parTrans" cxnId="{BD0088F5-7565-4AA6-9D88-60699A321D4D}">
      <dgm:prSet/>
      <dgm:spPr/>
      <dgm:t>
        <a:bodyPr/>
        <a:lstStyle/>
        <a:p>
          <a:endParaRPr lang="en-US"/>
        </a:p>
      </dgm:t>
    </dgm:pt>
    <dgm:pt modelId="{72D69C39-36DD-4B21-80D3-2BA3E1B73566}" type="sibTrans" cxnId="{BD0088F5-7565-4AA6-9D88-60699A321D4D}">
      <dgm:prSet/>
      <dgm:spPr/>
      <dgm:t>
        <a:bodyPr/>
        <a:lstStyle/>
        <a:p>
          <a:endParaRPr lang="en-US"/>
        </a:p>
      </dgm:t>
    </dgm:pt>
    <dgm:pt modelId="{CE9EACDD-8957-BD45-9D83-ED8DECF6510C}">
      <dgm:prSet/>
      <dgm:spPr/>
      <dgm:t>
        <a:bodyPr/>
        <a:lstStyle/>
        <a:p>
          <a:pPr>
            <a:buFont typeface="+mj-lt"/>
            <a:buAutoNum type="alphaLcPeriod"/>
          </a:pPr>
          <a:r>
            <a:rPr lang="en-NZ" dirty="0"/>
            <a:t>have been involved in any serious, deliberate, and ongoing conduct that is false, misleading, deceptive, or in breach of the law; or</a:t>
          </a:r>
          <a:endParaRPr lang="en-US" dirty="0"/>
        </a:p>
      </dgm:t>
    </dgm:pt>
    <dgm:pt modelId="{94D80B36-D56E-7D4B-B516-4F0911196DCF}" type="parTrans" cxnId="{98DFCE8D-4D60-C04F-8799-32EAB4D8EE56}">
      <dgm:prSet/>
      <dgm:spPr/>
      <dgm:t>
        <a:bodyPr/>
        <a:lstStyle/>
        <a:p>
          <a:endParaRPr lang="en-GB"/>
        </a:p>
      </dgm:t>
    </dgm:pt>
    <dgm:pt modelId="{4D84D516-7F9E-F140-8102-A4DD84CCEBBC}" type="sibTrans" cxnId="{98DFCE8D-4D60-C04F-8799-32EAB4D8EE56}">
      <dgm:prSet/>
      <dgm:spPr/>
      <dgm:t>
        <a:bodyPr/>
        <a:lstStyle/>
        <a:p>
          <a:endParaRPr lang="en-GB"/>
        </a:p>
      </dgm:t>
    </dgm:pt>
    <dgm:pt modelId="{74A6E6FC-3DDE-3248-A396-C4F82D26084F}">
      <dgm:prSet/>
      <dgm:spPr/>
      <dgm:t>
        <a:bodyPr/>
        <a:lstStyle/>
        <a:p>
          <a:pPr>
            <a:buFont typeface="+mj-lt"/>
            <a:buAutoNum type="alphaLcPeriod"/>
          </a:pPr>
          <a:r>
            <a:rPr lang="en-NZ" dirty="0"/>
            <a:t>have jeopardised the signatory’s compliance with this code.</a:t>
          </a:r>
        </a:p>
      </dgm:t>
    </dgm:pt>
    <dgm:pt modelId="{AB63BBF9-125C-EA4A-90DB-3B80C27B2348}" type="parTrans" cxnId="{6FBE7EED-BF2B-D840-920C-E143776C587C}">
      <dgm:prSet/>
      <dgm:spPr/>
      <dgm:t>
        <a:bodyPr/>
        <a:lstStyle/>
        <a:p>
          <a:endParaRPr lang="en-GB"/>
        </a:p>
      </dgm:t>
    </dgm:pt>
    <dgm:pt modelId="{60EBA1A1-B7C2-ED4A-A6BD-F818A7990F78}" type="sibTrans" cxnId="{6FBE7EED-BF2B-D840-920C-E143776C587C}">
      <dgm:prSet/>
      <dgm:spPr/>
      <dgm:t>
        <a:bodyPr/>
        <a:lstStyle/>
        <a:p>
          <a:endParaRPr lang="en-GB"/>
        </a:p>
      </dgm:t>
    </dgm:pt>
    <dgm:pt modelId="{54ACDCD5-6B71-B34B-84BB-9BD2AB756FE1}">
      <dgm:prSet/>
      <dgm:spPr/>
      <dgm:t>
        <a:bodyPr/>
        <a:lstStyle/>
        <a:p>
          <a:pPr>
            <a:buFont typeface="+mj-lt"/>
            <a:buAutoNum type="romanLcParenBoth"/>
          </a:pPr>
          <a:r>
            <a:rPr lang="en-NZ" dirty="0"/>
            <a:t>Taking appropriate action to address conduct or an omission by an agent in relation to the other matters described in subclause (</a:t>
          </a:r>
          <a:r>
            <a:rPr lang="en-NZ" dirty="0" err="1"/>
            <a:t>ba</a:t>
          </a:r>
          <a:r>
            <a:rPr lang="en-NZ" dirty="0"/>
            <a:t>); and</a:t>
          </a:r>
        </a:p>
      </dgm:t>
    </dgm:pt>
    <dgm:pt modelId="{E86AE492-02CA-4044-A05F-D677CD13E5DB}" type="parTrans" cxnId="{7C86AB65-94D5-384A-AFEB-D9E43B118060}">
      <dgm:prSet/>
      <dgm:spPr/>
      <dgm:t>
        <a:bodyPr/>
        <a:lstStyle/>
        <a:p>
          <a:endParaRPr lang="en-GB"/>
        </a:p>
      </dgm:t>
    </dgm:pt>
    <dgm:pt modelId="{57F8A441-98C6-234F-B89C-D18A0BF701A1}" type="sibTrans" cxnId="{7C86AB65-94D5-384A-AFEB-D9E43B118060}">
      <dgm:prSet/>
      <dgm:spPr/>
      <dgm:t>
        <a:bodyPr/>
        <a:lstStyle/>
        <a:p>
          <a:endParaRPr lang="en-GB"/>
        </a:p>
      </dgm:t>
    </dgm:pt>
    <dgm:pt modelId="{E3035DD4-3A18-3A45-86C9-76B4987014FA}" type="pres">
      <dgm:prSet presAssocID="{DB25CFEA-8D44-483C-B207-80885C0F3699}" presName="Name0" presStyleCnt="0">
        <dgm:presLayoutVars>
          <dgm:chPref val="1"/>
          <dgm:dir/>
          <dgm:animOne val="branch"/>
          <dgm:animLvl val="lvl"/>
          <dgm:resizeHandles/>
        </dgm:presLayoutVars>
      </dgm:prSet>
      <dgm:spPr/>
    </dgm:pt>
    <dgm:pt modelId="{557E3D23-891F-1649-BEE1-C8F495023E7A}" type="pres">
      <dgm:prSet presAssocID="{3F0C5738-B1CC-4EB0-9FB9-B78756F41139}" presName="vertOne" presStyleCnt="0"/>
      <dgm:spPr/>
    </dgm:pt>
    <dgm:pt modelId="{02B7A8B7-853E-A94E-8540-7D9CB0F55CE9}" type="pres">
      <dgm:prSet presAssocID="{3F0C5738-B1CC-4EB0-9FB9-B78756F41139}" presName="txOne" presStyleLbl="node0" presStyleIdx="0" presStyleCnt="1">
        <dgm:presLayoutVars>
          <dgm:chPref val="3"/>
        </dgm:presLayoutVars>
      </dgm:prSet>
      <dgm:spPr/>
    </dgm:pt>
    <dgm:pt modelId="{AD2D8729-C75D-0740-B684-7CCAB3FB8E06}" type="pres">
      <dgm:prSet presAssocID="{3F0C5738-B1CC-4EB0-9FB9-B78756F41139}" presName="parTransOne" presStyleCnt="0"/>
      <dgm:spPr/>
    </dgm:pt>
    <dgm:pt modelId="{523C0B4A-C045-1241-9D38-5ACABDACC63B}" type="pres">
      <dgm:prSet presAssocID="{3F0C5738-B1CC-4EB0-9FB9-B78756F41139}" presName="horzOne" presStyleCnt="0"/>
      <dgm:spPr/>
    </dgm:pt>
    <dgm:pt modelId="{2656D6EB-5415-FB41-A672-B6B5C4ED1E3A}" type="pres">
      <dgm:prSet presAssocID="{D55F5163-D327-47A1-9593-92696FE55512}" presName="vertTwo" presStyleCnt="0"/>
      <dgm:spPr/>
    </dgm:pt>
    <dgm:pt modelId="{D16F783B-9E62-804E-9004-19DF8D008EF4}" type="pres">
      <dgm:prSet presAssocID="{D55F5163-D327-47A1-9593-92696FE55512}" presName="txTwo" presStyleLbl="node2" presStyleIdx="0" presStyleCnt="7">
        <dgm:presLayoutVars>
          <dgm:chPref val="3"/>
        </dgm:presLayoutVars>
      </dgm:prSet>
      <dgm:spPr/>
    </dgm:pt>
    <dgm:pt modelId="{2796E525-0152-DC49-842C-8FE31944F52B}" type="pres">
      <dgm:prSet presAssocID="{D55F5163-D327-47A1-9593-92696FE55512}" presName="horzTwo" presStyleCnt="0"/>
      <dgm:spPr/>
    </dgm:pt>
    <dgm:pt modelId="{BF0A9B1A-7A38-164F-BD55-9F81FD3B71D2}" type="pres">
      <dgm:prSet presAssocID="{32AF709A-36B3-4FCA-8CEC-3F1565637AF6}" presName="sibSpaceTwo" presStyleCnt="0"/>
      <dgm:spPr/>
    </dgm:pt>
    <dgm:pt modelId="{7D525A40-5503-F94A-A7B8-295A27E8D13C}" type="pres">
      <dgm:prSet presAssocID="{4F9A5BC3-C9CD-4ABE-829B-5508C34ABEB3}" presName="vertTwo" presStyleCnt="0"/>
      <dgm:spPr/>
    </dgm:pt>
    <dgm:pt modelId="{C5B1C23D-B116-494E-870F-35D337AE1FBF}" type="pres">
      <dgm:prSet presAssocID="{4F9A5BC3-C9CD-4ABE-829B-5508C34ABEB3}" presName="txTwo" presStyleLbl="node2" presStyleIdx="1" presStyleCnt="7">
        <dgm:presLayoutVars>
          <dgm:chPref val="3"/>
        </dgm:presLayoutVars>
      </dgm:prSet>
      <dgm:spPr/>
    </dgm:pt>
    <dgm:pt modelId="{397E99AA-4C37-704F-9496-CA3EA3464076}" type="pres">
      <dgm:prSet presAssocID="{4F9A5BC3-C9CD-4ABE-829B-5508C34ABEB3}" presName="horzTwo" presStyleCnt="0"/>
      <dgm:spPr/>
    </dgm:pt>
    <dgm:pt modelId="{5DB7E777-F955-474C-8129-F6716F6B16F2}" type="pres">
      <dgm:prSet presAssocID="{CAA2B852-F193-4F15-90BE-8A4133BCF5A9}" presName="sibSpaceTwo" presStyleCnt="0"/>
      <dgm:spPr/>
    </dgm:pt>
    <dgm:pt modelId="{2210D1A4-E51B-BF43-8F88-BAF00405DCC7}" type="pres">
      <dgm:prSet presAssocID="{3ADFFD7F-19E1-4533-BE71-3F5D6E05A8AC}" presName="vertTwo" presStyleCnt="0"/>
      <dgm:spPr/>
    </dgm:pt>
    <dgm:pt modelId="{93836840-96B4-4F43-B840-8ED09A0E34A9}" type="pres">
      <dgm:prSet presAssocID="{3ADFFD7F-19E1-4533-BE71-3F5D6E05A8AC}" presName="txTwo" presStyleLbl="node2" presStyleIdx="2" presStyleCnt="7">
        <dgm:presLayoutVars>
          <dgm:chPref val="3"/>
        </dgm:presLayoutVars>
      </dgm:prSet>
      <dgm:spPr/>
    </dgm:pt>
    <dgm:pt modelId="{4616DC85-8BFA-8444-8D00-BA4D9A9347B6}" type="pres">
      <dgm:prSet presAssocID="{3ADFFD7F-19E1-4533-BE71-3F5D6E05A8AC}" presName="horzTwo" presStyleCnt="0"/>
      <dgm:spPr/>
    </dgm:pt>
    <dgm:pt modelId="{EC12BFC6-A018-5E40-A205-079569EB931E}" type="pres">
      <dgm:prSet presAssocID="{6F2985E4-0D04-4E4C-918B-2634722BF4EE}" presName="sibSpaceTwo" presStyleCnt="0"/>
      <dgm:spPr/>
    </dgm:pt>
    <dgm:pt modelId="{6B18D5FA-7AA3-F049-A743-727A4B62DF80}" type="pres">
      <dgm:prSet presAssocID="{3B7F359B-31D4-4F06-8BB3-576D6FB3603E}" presName="vertTwo" presStyleCnt="0"/>
      <dgm:spPr/>
    </dgm:pt>
    <dgm:pt modelId="{14355FA6-3FBA-8047-B03A-2BAD4A1B95DF}" type="pres">
      <dgm:prSet presAssocID="{3B7F359B-31D4-4F06-8BB3-576D6FB3603E}" presName="txTwo" presStyleLbl="node2" presStyleIdx="3" presStyleCnt="7">
        <dgm:presLayoutVars>
          <dgm:chPref val="3"/>
        </dgm:presLayoutVars>
      </dgm:prSet>
      <dgm:spPr/>
    </dgm:pt>
    <dgm:pt modelId="{23D54BDA-9A73-C84B-9EED-817876912C64}" type="pres">
      <dgm:prSet presAssocID="{3B7F359B-31D4-4F06-8BB3-576D6FB3603E}" presName="horzTwo" presStyleCnt="0"/>
      <dgm:spPr/>
    </dgm:pt>
    <dgm:pt modelId="{92AB942F-ECDE-A849-A1FF-24C4C006823F}" type="pres">
      <dgm:prSet presAssocID="{72D69C39-36DD-4B21-80D3-2BA3E1B73566}" presName="sibSpaceTwo" presStyleCnt="0"/>
      <dgm:spPr/>
    </dgm:pt>
    <dgm:pt modelId="{82AF5721-0766-6149-872A-B1899BCB8267}" type="pres">
      <dgm:prSet presAssocID="{CE9EACDD-8957-BD45-9D83-ED8DECF6510C}" presName="vertTwo" presStyleCnt="0"/>
      <dgm:spPr/>
    </dgm:pt>
    <dgm:pt modelId="{58783C85-44DF-F840-8F1E-9B542308B512}" type="pres">
      <dgm:prSet presAssocID="{CE9EACDD-8957-BD45-9D83-ED8DECF6510C}" presName="txTwo" presStyleLbl="node2" presStyleIdx="4" presStyleCnt="7">
        <dgm:presLayoutVars>
          <dgm:chPref val="3"/>
        </dgm:presLayoutVars>
      </dgm:prSet>
      <dgm:spPr/>
    </dgm:pt>
    <dgm:pt modelId="{8DDAB88F-F9F6-154D-914F-5BD9C139DC77}" type="pres">
      <dgm:prSet presAssocID="{CE9EACDD-8957-BD45-9D83-ED8DECF6510C}" presName="horzTwo" presStyleCnt="0"/>
      <dgm:spPr/>
    </dgm:pt>
    <dgm:pt modelId="{11C09347-C13B-3C48-B775-1A390EFE24D2}" type="pres">
      <dgm:prSet presAssocID="{4D84D516-7F9E-F140-8102-A4DD84CCEBBC}" presName="sibSpaceTwo" presStyleCnt="0"/>
      <dgm:spPr/>
    </dgm:pt>
    <dgm:pt modelId="{F22AEEC4-2096-F04B-AB58-5C22100529DD}" type="pres">
      <dgm:prSet presAssocID="{74A6E6FC-3DDE-3248-A396-C4F82D26084F}" presName="vertTwo" presStyleCnt="0"/>
      <dgm:spPr/>
    </dgm:pt>
    <dgm:pt modelId="{584E3220-EB3B-C648-8278-9FF04E6AF1A6}" type="pres">
      <dgm:prSet presAssocID="{74A6E6FC-3DDE-3248-A396-C4F82D26084F}" presName="txTwo" presStyleLbl="node2" presStyleIdx="5" presStyleCnt="7">
        <dgm:presLayoutVars>
          <dgm:chPref val="3"/>
        </dgm:presLayoutVars>
      </dgm:prSet>
      <dgm:spPr/>
    </dgm:pt>
    <dgm:pt modelId="{6F3A9FBB-4CDF-FE4A-B24D-B9B0184A4855}" type="pres">
      <dgm:prSet presAssocID="{74A6E6FC-3DDE-3248-A396-C4F82D26084F}" presName="horzTwo" presStyleCnt="0"/>
      <dgm:spPr/>
    </dgm:pt>
    <dgm:pt modelId="{11202CFB-1342-2242-AF23-3C9B2C0F7887}" type="pres">
      <dgm:prSet presAssocID="{60EBA1A1-B7C2-ED4A-A6BD-F818A7990F78}" presName="sibSpaceTwo" presStyleCnt="0"/>
      <dgm:spPr/>
    </dgm:pt>
    <dgm:pt modelId="{31020323-312D-3A42-A529-12B8833C7475}" type="pres">
      <dgm:prSet presAssocID="{54ACDCD5-6B71-B34B-84BB-9BD2AB756FE1}" presName="vertTwo" presStyleCnt="0"/>
      <dgm:spPr/>
    </dgm:pt>
    <dgm:pt modelId="{26C7B03D-7B1E-5B48-9C9F-39559693D1C2}" type="pres">
      <dgm:prSet presAssocID="{54ACDCD5-6B71-B34B-84BB-9BD2AB756FE1}" presName="txTwo" presStyleLbl="node2" presStyleIdx="6" presStyleCnt="7">
        <dgm:presLayoutVars>
          <dgm:chPref val="3"/>
        </dgm:presLayoutVars>
      </dgm:prSet>
      <dgm:spPr/>
    </dgm:pt>
    <dgm:pt modelId="{2B213742-1907-B54D-9698-F036C0307CCC}" type="pres">
      <dgm:prSet presAssocID="{54ACDCD5-6B71-B34B-84BB-9BD2AB756FE1}" presName="horzTwo" presStyleCnt="0"/>
      <dgm:spPr/>
    </dgm:pt>
  </dgm:ptLst>
  <dgm:cxnLst>
    <dgm:cxn modelId="{09D5BF02-9B85-4F4D-BFF5-6795E0956138}" type="presOf" srcId="{3B7F359B-31D4-4F06-8BB3-576D6FB3603E}" destId="{14355FA6-3FBA-8047-B03A-2BAD4A1B95DF}" srcOrd="0" destOrd="0" presId="urn:microsoft.com/office/officeart/2005/8/layout/hierarchy4"/>
    <dgm:cxn modelId="{A5FDC11C-B3B0-49EC-97D9-21CC252870D2}" srcId="{DB25CFEA-8D44-483C-B207-80885C0F3699}" destId="{3F0C5738-B1CC-4EB0-9FB9-B78756F41139}" srcOrd="0" destOrd="0" parTransId="{732BBB53-4C67-495E-A5CD-DBA3B7292C89}" sibTransId="{FEE4F0BD-5241-4158-B125-4A364845210B}"/>
    <dgm:cxn modelId="{61B75A2F-002A-456B-8E1C-B682AC577C57}" srcId="{3F0C5738-B1CC-4EB0-9FB9-B78756F41139}" destId="{D55F5163-D327-47A1-9593-92696FE55512}" srcOrd="0" destOrd="0" parTransId="{AD68F7FE-DAA1-4C73-A237-BB02FC5F29A6}" sibTransId="{32AF709A-36B3-4FCA-8CEC-3F1565637AF6}"/>
    <dgm:cxn modelId="{7D597A3A-2C21-4CC5-B21A-252057A41AC9}" srcId="{3F0C5738-B1CC-4EB0-9FB9-B78756F41139}" destId="{4F9A5BC3-C9CD-4ABE-829B-5508C34ABEB3}" srcOrd="1" destOrd="0" parTransId="{D2BD1187-C0A0-4863-97E0-BD12ABCACB67}" sibTransId="{CAA2B852-F193-4F15-90BE-8A4133BCF5A9}"/>
    <dgm:cxn modelId="{F8893A58-A92D-4CC4-9EFA-41C52B2DB751}" srcId="{3F0C5738-B1CC-4EB0-9FB9-B78756F41139}" destId="{3ADFFD7F-19E1-4533-BE71-3F5D6E05A8AC}" srcOrd="2" destOrd="0" parTransId="{09B573B0-F9D5-444F-8A1F-5BC9BD665749}" sibTransId="{6F2985E4-0D04-4E4C-918B-2634722BF4EE}"/>
    <dgm:cxn modelId="{7C86AB65-94D5-384A-AFEB-D9E43B118060}" srcId="{3F0C5738-B1CC-4EB0-9FB9-B78756F41139}" destId="{54ACDCD5-6B71-B34B-84BB-9BD2AB756FE1}" srcOrd="6" destOrd="0" parTransId="{E86AE492-02CA-4044-A05F-D677CD13E5DB}" sibTransId="{57F8A441-98C6-234F-B89C-D18A0BF701A1}"/>
    <dgm:cxn modelId="{97CD2773-3555-2C4E-8DC5-E11AE986C437}" type="presOf" srcId="{DB25CFEA-8D44-483C-B207-80885C0F3699}" destId="{E3035DD4-3A18-3A45-86C9-76B4987014FA}" srcOrd="0" destOrd="0" presId="urn:microsoft.com/office/officeart/2005/8/layout/hierarchy4"/>
    <dgm:cxn modelId="{09B65588-A5A1-384D-8013-24559F26089B}" type="presOf" srcId="{3F0C5738-B1CC-4EB0-9FB9-B78756F41139}" destId="{02B7A8B7-853E-A94E-8540-7D9CB0F55CE9}" srcOrd="0" destOrd="0" presId="urn:microsoft.com/office/officeart/2005/8/layout/hierarchy4"/>
    <dgm:cxn modelId="{478ECF88-EB8D-994B-BB96-61F4ECE8375F}" type="presOf" srcId="{4F9A5BC3-C9CD-4ABE-829B-5508C34ABEB3}" destId="{C5B1C23D-B116-494E-870F-35D337AE1FBF}" srcOrd="0" destOrd="0" presId="urn:microsoft.com/office/officeart/2005/8/layout/hierarchy4"/>
    <dgm:cxn modelId="{98DFCE8D-4D60-C04F-8799-32EAB4D8EE56}" srcId="{3F0C5738-B1CC-4EB0-9FB9-B78756F41139}" destId="{CE9EACDD-8957-BD45-9D83-ED8DECF6510C}" srcOrd="4" destOrd="0" parTransId="{94D80B36-D56E-7D4B-B516-4F0911196DCF}" sibTransId="{4D84D516-7F9E-F140-8102-A4DD84CCEBBC}"/>
    <dgm:cxn modelId="{B31B669C-3146-AA40-A477-9A0138C5BD7D}" type="presOf" srcId="{D55F5163-D327-47A1-9593-92696FE55512}" destId="{D16F783B-9E62-804E-9004-19DF8D008EF4}" srcOrd="0" destOrd="0" presId="urn:microsoft.com/office/officeart/2005/8/layout/hierarchy4"/>
    <dgm:cxn modelId="{624FEEB2-ABAB-D240-BB9E-B7A694E4BAED}" type="presOf" srcId="{3ADFFD7F-19E1-4533-BE71-3F5D6E05A8AC}" destId="{93836840-96B4-4F43-B840-8ED09A0E34A9}" srcOrd="0" destOrd="0" presId="urn:microsoft.com/office/officeart/2005/8/layout/hierarchy4"/>
    <dgm:cxn modelId="{C7D05AD9-5E70-F74F-A1A9-30D71B3367C9}" type="presOf" srcId="{CE9EACDD-8957-BD45-9D83-ED8DECF6510C}" destId="{58783C85-44DF-F840-8F1E-9B542308B512}" srcOrd="0" destOrd="0" presId="urn:microsoft.com/office/officeart/2005/8/layout/hierarchy4"/>
    <dgm:cxn modelId="{0807A7E4-E528-2D48-ABC9-915EC9CDDBBF}" type="presOf" srcId="{74A6E6FC-3DDE-3248-A396-C4F82D26084F}" destId="{584E3220-EB3B-C648-8278-9FF04E6AF1A6}" srcOrd="0" destOrd="0" presId="urn:microsoft.com/office/officeart/2005/8/layout/hierarchy4"/>
    <dgm:cxn modelId="{6192D0E4-5720-FB44-B186-199D09F69360}" type="presOf" srcId="{54ACDCD5-6B71-B34B-84BB-9BD2AB756FE1}" destId="{26C7B03D-7B1E-5B48-9C9F-39559693D1C2}" srcOrd="0" destOrd="0" presId="urn:microsoft.com/office/officeart/2005/8/layout/hierarchy4"/>
    <dgm:cxn modelId="{6FBE7EED-BF2B-D840-920C-E143776C587C}" srcId="{3F0C5738-B1CC-4EB0-9FB9-B78756F41139}" destId="{74A6E6FC-3DDE-3248-A396-C4F82D26084F}" srcOrd="5" destOrd="0" parTransId="{AB63BBF9-125C-EA4A-90DB-3B80C27B2348}" sibTransId="{60EBA1A1-B7C2-ED4A-A6BD-F818A7990F78}"/>
    <dgm:cxn modelId="{BD0088F5-7565-4AA6-9D88-60699A321D4D}" srcId="{3F0C5738-B1CC-4EB0-9FB9-B78756F41139}" destId="{3B7F359B-31D4-4F06-8BB3-576D6FB3603E}" srcOrd="3" destOrd="0" parTransId="{30F13CCB-AFC1-45FE-9D08-76327E1C7C99}" sibTransId="{72D69C39-36DD-4B21-80D3-2BA3E1B73566}"/>
    <dgm:cxn modelId="{6099D8E6-5048-0C4C-99EF-9480EF05B02B}" type="presParOf" srcId="{E3035DD4-3A18-3A45-86C9-76B4987014FA}" destId="{557E3D23-891F-1649-BEE1-C8F495023E7A}" srcOrd="0" destOrd="0" presId="urn:microsoft.com/office/officeart/2005/8/layout/hierarchy4"/>
    <dgm:cxn modelId="{E42A40AD-C857-994A-A91C-5E1E5BA3B868}" type="presParOf" srcId="{557E3D23-891F-1649-BEE1-C8F495023E7A}" destId="{02B7A8B7-853E-A94E-8540-7D9CB0F55CE9}" srcOrd="0" destOrd="0" presId="urn:microsoft.com/office/officeart/2005/8/layout/hierarchy4"/>
    <dgm:cxn modelId="{50D796C8-9766-2D41-8153-FB9E5117A79A}" type="presParOf" srcId="{557E3D23-891F-1649-BEE1-C8F495023E7A}" destId="{AD2D8729-C75D-0740-B684-7CCAB3FB8E06}" srcOrd="1" destOrd="0" presId="urn:microsoft.com/office/officeart/2005/8/layout/hierarchy4"/>
    <dgm:cxn modelId="{493C4BD9-0A81-8843-BAC6-3130C1451B36}" type="presParOf" srcId="{557E3D23-891F-1649-BEE1-C8F495023E7A}" destId="{523C0B4A-C045-1241-9D38-5ACABDACC63B}" srcOrd="2" destOrd="0" presId="urn:microsoft.com/office/officeart/2005/8/layout/hierarchy4"/>
    <dgm:cxn modelId="{1C5B7E96-D872-7B49-A58C-6B3D91958816}" type="presParOf" srcId="{523C0B4A-C045-1241-9D38-5ACABDACC63B}" destId="{2656D6EB-5415-FB41-A672-B6B5C4ED1E3A}" srcOrd="0" destOrd="0" presId="urn:microsoft.com/office/officeart/2005/8/layout/hierarchy4"/>
    <dgm:cxn modelId="{60C830E6-04A3-7340-9C8D-91BCC0E53E6F}" type="presParOf" srcId="{2656D6EB-5415-FB41-A672-B6B5C4ED1E3A}" destId="{D16F783B-9E62-804E-9004-19DF8D008EF4}" srcOrd="0" destOrd="0" presId="urn:microsoft.com/office/officeart/2005/8/layout/hierarchy4"/>
    <dgm:cxn modelId="{0927F08F-4167-AA43-9768-56270C07E178}" type="presParOf" srcId="{2656D6EB-5415-FB41-A672-B6B5C4ED1E3A}" destId="{2796E525-0152-DC49-842C-8FE31944F52B}" srcOrd="1" destOrd="0" presId="urn:microsoft.com/office/officeart/2005/8/layout/hierarchy4"/>
    <dgm:cxn modelId="{628D77B7-ABD5-F74E-A2F5-FE3982103E69}" type="presParOf" srcId="{523C0B4A-C045-1241-9D38-5ACABDACC63B}" destId="{BF0A9B1A-7A38-164F-BD55-9F81FD3B71D2}" srcOrd="1" destOrd="0" presId="urn:microsoft.com/office/officeart/2005/8/layout/hierarchy4"/>
    <dgm:cxn modelId="{11D5A117-CB25-A541-ADD1-2FFF93668434}" type="presParOf" srcId="{523C0B4A-C045-1241-9D38-5ACABDACC63B}" destId="{7D525A40-5503-F94A-A7B8-295A27E8D13C}" srcOrd="2" destOrd="0" presId="urn:microsoft.com/office/officeart/2005/8/layout/hierarchy4"/>
    <dgm:cxn modelId="{F146500A-4B48-7C48-B981-A4516485D213}" type="presParOf" srcId="{7D525A40-5503-F94A-A7B8-295A27E8D13C}" destId="{C5B1C23D-B116-494E-870F-35D337AE1FBF}" srcOrd="0" destOrd="0" presId="urn:microsoft.com/office/officeart/2005/8/layout/hierarchy4"/>
    <dgm:cxn modelId="{62E48B3A-0908-CC40-AB9F-E133D3A8C31E}" type="presParOf" srcId="{7D525A40-5503-F94A-A7B8-295A27E8D13C}" destId="{397E99AA-4C37-704F-9496-CA3EA3464076}" srcOrd="1" destOrd="0" presId="urn:microsoft.com/office/officeart/2005/8/layout/hierarchy4"/>
    <dgm:cxn modelId="{76BBE57A-EB5F-C64D-AB9B-5B38A196F9F4}" type="presParOf" srcId="{523C0B4A-C045-1241-9D38-5ACABDACC63B}" destId="{5DB7E777-F955-474C-8129-F6716F6B16F2}" srcOrd="3" destOrd="0" presId="urn:microsoft.com/office/officeart/2005/8/layout/hierarchy4"/>
    <dgm:cxn modelId="{23AA2BB3-1123-004B-8A2D-2EC017BC8D73}" type="presParOf" srcId="{523C0B4A-C045-1241-9D38-5ACABDACC63B}" destId="{2210D1A4-E51B-BF43-8F88-BAF00405DCC7}" srcOrd="4" destOrd="0" presId="urn:microsoft.com/office/officeart/2005/8/layout/hierarchy4"/>
    <dgm:cxn modelId="{96DDED54-C20D-7E40-9653-BB99C82D6C3B}" type="presParOf" srcId="{2210D1A4-E51B-BF43-8F88-BAF00405DCC7}" destId="{93836840-96B4-4F43-B840-8ED09A0E34A9}" srcOrd="0" destOrd="0" presId="urn:microsoft.com/office/officeart/2005/8/layout/hierarchy4"/>
    <dgm:cxn modelId="{C72D38C4-DEEC-7742-835E-A371E07DD712}" type="presParOf" srcId="{2210D1A4-E51B-BF43-8F88-BAF00405DCC7}" destId="{4616DC85-8BFA-8444-8D00-BA4D9A9347B6}" srcOrd="1" destOrd="0" presId="urn:microsoft.com/office/officeart/2005/8/layout/hierarchy4"/>
    <dgm:cxn modelId="{C1BEA860-2DD3-4940-9F98-22F084095E7A}" type="presParOf" srcId="{523C0B4A-C045-1241-9D38-5ACABDACC63B}" destId="{EC12BFC6-A018-5E40-A205-079569EB931E}" srcOrd="5" destOrd="0" presId="urn:microsoft.com/office/officeart/2005/8/layout/hierarchy4"/>
    <dgm:cxn modelId="{0CC27A8E-218E-1C4E-98E1-B456D31DDA10}" type="presParOf" srcId="{523C0B4A-C045-1241-9D38-5ACABDACC63B}" destId="{6B18D5FA-7AA3-F049-A743-727A4B62DF80}" srcOrd="6" destOrd="0" presId="urn:microsoft.com/office/officeart/2005/8/layout/hierarchy4"/>
    <dgm:cxn modelId="{E2CCE5A0-C776-A447-90A8-A07DD17BFE78}" type="presParOf" srcId="{6B18D5FA-7AA3-F049-A743-727A4B62DF80}" destId="{14355FA6-3FBA-8047-B03A-2BAD4A1B95DF}" srcOrd="0" destOrd="0" presId="urn:microsoft.com/office/officeart/2005/8/layout/hierarchy4"/>
    <dgm:cxn modelId="{24A247EB-7038-CA4F-A619-765F068CB7D9}" type="presParOf" srcId="{6B18D5FA-7AA3-F049-A743-727A4B62DF80}" destId="{23D54BDA-9A73-C84B-9EED-817876912C64}" srcOrd="1" destOrd="0" presId="urn:microsoft.com/office/officeart/2005/8/layout/hierarchy4"/>
    <dgm:cxn modelId="{633301AB-C271-914F-B5DF-D242C441AF92}" type="presParOf" srcId="{523C0B4A-C045-1241-9D38-5ACABDACC63B}" destId="{92AB942F-ECDE-A849-A1FF-24C4C006823F}" srcOrd="7" destOrd="0" presId="urn:microsoft.com/office/officeart/2005/8/layout/hierarchy4"/>
    <dgm:cxn modelId="{0DDDBAD1-156D-D744-B2C1-6886CEE97C44}" type="presParOf" srcId="{523C0B4A-C045-1241-9D38-5ACABDACC63B}" destId="{82AF5721-0766-6149-872A-B1899BCB8267}" srcOrd="8" destOrd="0" presId="urn:microsoft.com/office/officeart/2005/8/layout/hierarchy4"/>
    <dgm:cxn modelId="{DEB9D15D-A2FC-0542-B0A7-E2E0572C10DD}" type="presParOf" srcId="{82AF5721-0766-6149-872A-B1899BCB8267}" destId="{58783C85-44DF-F840-8F1E-9B542308B512}" srcOrd="0" destOrd="0" presId="urn:microsoft.com/office/officeart/2005/8/layout/hierarchy4"/>
    <dgm:cxn modelId="{913FDCB8-D663-7246-A9A6-CD0903F57CAA}" type="presParOf" srcId="{82AF5721-0766-6149-872A-B1899BCB8267}" destId="{8DDAB88F-F9F6-154D-914F-5BD9C139DC77}" srcOrd="1" destOrd="0" presId="urn:microsoft.com/office/officeart/2005/8/layout/hierarchy4"/>
    <dgm:cxn modelId="{6C466248-FD26-2E40-83BE-EF21CCA6AA8D}" type="presParOf" srcId="{523C0B4A-C045-1241-9D38-5ACABDACC63B}" destId="{11C09347-C13B-3C48-B775-1A390EFE24D2}" srcOrd="9" destOrd="0" presId="urn:microsoft.com/office/officeart/2005/8/layout/hierarchy4"/>
    <dgm:cxn modelId="{10CC43CD-5BDE-AC49-B8AF-3C790C2FA668}" type="presParOf" srcId="{523C0B4A-C045-1241-9D38-5ACABDACC63B}" destId="{F22AEEC4-2096-F04B-AB58-5C22100529DD}" srcOrd="10" destOrd="0" presId="urn:microsoft.com/office/officeart/2005/8/layout/hierarchy4"/>
    <dgm:cxn modelId="{57F11492-4B9B-B945-9773-2F4B3B8EBC3B}" type="presParOf" srcId="{F22AEEC4-2096-F04B-AB58-5C22100529DD}" destId="{584E3220-EB3B-C648-8278-9FF04E6AF1A6}" srcOrd="0" destOrd="0" presId="urn:microsoft.com/office/officeart/2005/8/layout/hierarchy4"/>
    <dgm:cxn modelId="{4DE83FEA-0EC7-7845-8FED-434C7AF58B82}" type="presParOf" srcId="{F22AEEC4-2096-F04B-AB58-5C22100529DD}" destId="{6F3A9FBB-4CDF-FE4A-B24D-B9B0184A4855}" srcOrd="1" destOrd="0" presId="urn:microsoft.com/office/officeart/2005/8/layout/hierarchy4"/>
    <dgm:cxn modelId="{5E71BD90-2C1E-A946-A17A-FF19B31538E9}" type="presParOf" srcId="{523C0B4A-C045-1241-9D38-5ACABDACC63B}" destId="{11202CFB-1342-2242-AF23-3C9B2C0F7887}" srcOrd="11" destOrd="0" presId="urn:microsoft.com/office/officeart/2005/8/layout/hierarchy4"/>
    <dgm:cxn modelId="{6F9496A3-99CB-8049-B292-E0722402DB2E}" type="presParOf" srcId="{523C0B4A-C045-1241-9D38-5ACABDACC63B}" destId="{31020323-312D-3A42-A529-12B8833C7475}" srcOrd="12" destOrd="0" presId="urn:microsoft.com/office/officeart/2005/8/layout/hierarchy4"/>
    <dgm:cxn modelId="{5993BD69-B08C-3048-A169-6CF57E78859D}" type="presParOf" srcId="{31020323-312D-3A42-A529-12B8833C7475}" destId="{26C7B03D-7B1E-5B48-9C9F-39559693D1C2}" srcOrd="0" destOrd="0" presId="urn:microsoft.com/office/officeart/2005/8/layout/hierarchy4"/>
    <dgm:cxn modelId="{0A4FD929-3F3B-594D-8E74-62503644648E}" type="presParOf" srcId="{31020323-312D-3A42-A529-12B8833C7475}" destId="{2B213742-1907-B54D-9698-F036C0307CCC}" srcOrd="1" destOrd="0" presId="urn:microsoft.com/office/officeart/2005/8/layout/hierarchy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B7E5AC-0C5A-9C47-A05E-7C4282DCE3E0}">
      <dsp:nvSpPr>
        <dsp:cNvPr id="0" name=""/>
        <dsp:cNvSpPr/>
      </dsp:nvSpPr>
      <dsp:spPr>
        <a:xfrm>
          <a:off x="0" y="0"/>
          <a:ext cx="6391275" cy="0"/>
        </a:xfrm>
        <a:prstGeom prst="line">
          <a:avLst/>
        </a:prstGeom>
        <a:solidFill>
          <a:schemeClr val="dk2">
            <a:hueOff val="0"/>
            <a:satOff val="0"/>
            <a:lumOff val="0"/>
            <a:alphaOff val="0"/>
          </a:schemeClr>
        </a:solidFill>
        <a:ln w="19050" cap="rnd"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6974AA2-76C5-3048-82BF-30F73992B7C5}">
      <dsp:nvSpPr>
        <dsp:cNvPr id="0" name=""/>
        <dsp:cNvSpPr/>
      </dsp:nvSpPr>
      <dsp:spPr>
        <a:xfrm>
          <a:off x="0" y="0"/>
          <a:ext cx="6391275" cy="26233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8120" tIns="198120" rIns="198120" bIns="198120" numCol="1" spcCol="1270" anchor="t" anchorCtr="0">
          <a:noAutofit/>
        </a:bodyPr>
        <a:lstStyle/>
        <a:p>
          <a:pPr marL="0" lvl="0" indent="0" algn="l" defTabSz="2311400">
            <a:lnSpc>
              <a:spcPct val="90000"/>
            </a:lnSpc>
            <a:spcBef>
              <a:spcPct val="0"/>
            </a:spcBef>
            <a:spcAft>
              <a:spcPct val="35000"/>
            </a:spcAft>
            <a:buNone/>
          </a:pPr>
          <a:r>
            <a:rPr lang="en-US" sz="5200" kern="1200"/>
            <a:t>Agents</a:t>
          </a:r>
        </a:p>
      </dsp:txBody>
      <dsp:txXfrm>
        <a:off x="0" y="0"/>
        <a:ext cx="6391275" cy="2623343"/>
      </dsp:txXfrm>
    </dsp:sp>
    <dsp:sp modelId="{93B182C7-494D-2641-A418-7BD2F9898C95}">
      <dsp:nvSpPr>
        <dsp:cNvPr id="0" name=""/>
        <dsp:cNvSpPr/>
      </dsp:nvSpPr>
      <dsp:spPr>
        <a:xfrm>
          <a:off x="0" y="2623343"/>
          <a:ext cx="6391275" cy="0"/>
        </a:xfrm>
        <a:prstGeom prst="line">
          <a:avLst/>
        </a:prstGeom>
        <a:solidFill>
          <a:schemeClr val="dk2">
            <a:hueOff val="0"/>
            <a:satOff val="0"/>
            <a:lumOff val="0"/>
            <a:alphaOff val="0"/>
          </a:schemeClr>
        </a:solidFill>
        <a:ln w="19050" cap="rnd"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7A9BD78-44E6-8343-8225-454C1B0E0CB2}">
      <dsp:nvSpPr>
        <dsp:cNvPr id="0" name=""/>
        <dsp:cNvSpPr/>
      </dsp:nvSpPr>
      <dsp:spPr>
        <a:xfrm>
          <a:off x="0" y="2623343"/>
          <a:ext cx="6391275" cy="26233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8120" tIns="198120" rIns="198120" bIns="198120" numCol="1" spcCol="1270" anchor="t" anchorCtr="0">
          <a:noAutofit/>
        </a:bodyPr>
        <a:lstStyle/>
        <a:p>
          <a:pPr marL="0" lvl="0" indent="0" algn="l" defTabSz="2311400">
            <a:lnSpc>
              <a:spcPct val="90000"/>
            </a:lnSpc>
            <a:spcBef>
              <a:spcPct val="0"/>
            </a:spcBef>
            <a:spcAft>
              <a:spcPct val="35000"/>
            </a:spcAft>
            <a:buNone/>
          </a:pPr>
          <a:r>
            <a:rPr lang="en-US" sz="5200" kern="1200" dirty="0"/>
            <a:t>Due diligence and relationship management</a:t>
          </a:r>
        </a:p>
      </dsp:txBody>
      <dsp:txXfrm>
        <a:off x="0" y="2623343"/>
        <a:ext cx="6391275" cy="262334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2B7A8B7-853E-A94E-8540-7D9CB0F55CE9}">
      <dsp:nvSpPr>
        <dsp:cNvPr id="0" name=""/>
        <dsp:cNvSpPr/>
      </dsp:nvSpPr>
      <dsp:spPr>
        <a:xfrm>
          <a:off x="8779" y="2077"/>
          <a:ext cx="11362744" cy="3059873"/>
        </a:xfrm>
        <a:prstGeom prst="roundRect">
          <a:avLst>
            <a:gd name="adj" fmla="val 10000"/>
          </a:avLst>
        </a:prstGeom>
        <a:gradFill rotWithShape="0">
          <a:gsLst>
            <a:gs pos="0">
              <a:schemeClr val="dk2">
                <a:hueOff val="0"/>
                <a:satOff val="0"/>
                <a:lumOff val="0"/>
                <a:alphaOff val="0"/>
                <a:tint val="98000"/>
                <a:lumMod val="114000"/>
              </a:schemeClr>
            </a:gs>
            <a:gs pos="100000">
              <a:schemeClr val="dk2">
                <a:hueOff val="0"/>
                <a:satOff val="0"/>
                <a:lumOff val="0"/>
                <a:alphaOff val="0"/>
                <a:shade val="90000"/>
                <a:lumMod val="84000"/>
              </a:schemeClr>
            </a:gs>
          </a:gsLst>
          <a:lin ang="5400000" scaled="0"/>
        </a:gradFill>
        <a:ln>
          <a:no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75260" tIns="175260" rIns="175260" bIns="175260" numCol="1" spcCol="1270" anchor="ctr" anchorCtr="0">
          <a:noAutofit/>
        </a:bodyPr>
        <a:lstStyle/>
        <a:p>
          <a:pPr marL="0" lvl="0" indent="0" algn="ctr" defTabSz="2044700">
            <a:lnSpc>
              <a:spcPct val="90000"/>
            </a:lnSpc>
            <a:spcBef>
              <a:spcPct val="0"/>
            </a:spcBef>
            <a:spcAft>
              <a:spcPct val="35000"/>
            </a:spcAft>
            <a:buNone/>
          </a:pPr>
          <a:r>
            <a:rPr lang="en-NZ" sz="4600" kern="1200" dirty="0"/>
            <a:t>during the term of a contract, monitor the activities and performance of its agents in relation to:</a:t>
          </a:r>
          <a:endParaRPr lang="en-US" sz="4600" kern="1200" dirty="0"/>
        </a:p>
      </dsp:txBody>
      <dsp:txXfrm>
        <a:off x="98400" y="91698"/>
        <a:ext cx="11183502" cy="2880631"/>
      </dsp:txXfrm>
    </dsp:sp>
    <dsp:sp modelId="{D16F783B-9E62-804E-9004-19DF8D008EF4}">
      <dsp:nvSpPr>
        <dsp:cNvPr id="0" name=""/>
        <dsp:cNvSpPr/>
      </dsp:nvSpPr>
      <dsp:spPr>
        <a:xfrm>
          <a:off x="8779" y="3365351"/>
          <a:ext cx="1514225" cy="3059873"/>
        </a:xfrm>
        <a:prstGeom prst="roundRect">
          <a:avLst>
            <a:gd name="adj" fmla="val 10000"/>
          </a:avLst>
        </a:prstGeom>
        <a:gradFill rotWithShape="0">
          <a:gsLst>
            <a:gs pos="0">
              <a:schemeClr val="dk2">
                <a:hueOff val="0"/>
                <a:satOff val="0"/>
                <a:lumOff val="0"/>
                <a:alphaOff val="0"/>
                <a:tint val="98000"/>
                <a:lumMod val="114000"/>
              </a:schemeClr>
            </a:gs>
            <a:gs pos="100000">
              <a:schemeClr val="dk2">
                <a:hueOff val="0"/>
                <a:satOff val="0"/>
                <a:lumOff val="0"/>
                <a:alphaOff val="0"/>
                <a:shade val="90000"/>
                <a:lumMod val="84000"/>
              </a:schemeClr>
            </a:gs>
          </a:gsLst>
          <a:lin ang="5400000" scaled="0"/>
        </a:gradFill>
        <a:ln>
          <a:no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NZ" sz="1300" kern="1200"/>
            <a:t>their obligations as specified in the contract; and</a:t>
          </a:r>
          <a:endParaRPr lang="en-US" sz="1300" kern="1200"/>
        </a:p>
      </dsp:txBody>
      <dsp:txXfrm>
        <a:off x="53129" y="3409701"/>
        <a:ext cx="1425525" cy="2971173"/>
      </dsp:txXfrm>
    </dsp:sp>
    <dsp:sp modelId="{C5B1C23D-B116-494E-870F-35D337AE1FBF}">
      <dsp:nvSpPr>
        <dsp:cNvPr id="0" name=""/>
        <dsp:cNvSpPr/>
      </dsp:nvSpPr>
      <dsp:spPr>
        <a:xfrm>
          <a:off x="1650199" y="3365351"/>
          <a:ext cx="1514225" cy="3059873"/>
        </a:xfrm>
        <a:prstGeom prst="roundRect">
          <a:avLst>
            <a:gd name="adj" fmla="val 10000"/>
          </a:avLst>
        </a:prstGeom>
        <a:gradFill rotWithShape="0">
          <a:gsLst>
            <a:gs pos="0">
              <a:schemeClr val="dk2">
                <a:hueOff val="0"/>
                <a:satOff val="0"/>
                <a:lumOff val="0"/>
                <a:alphaOff val="0"/>
                <a:tint val="98000"/>
                <a:lumMod val="114000"/>
              </a:schemeClr>
            </a:gs>
            <a:gs pos="100000">
              <a:schemeClr val="dk2">
                <a:hueOff val="0"/>
                <a:satOff val="0"/>
                <a:lumOff val="0"/>
                <a:alphaOff val="0"/>
                <a:shade val="90000"/>
                <a:lumMod val="84000"/>
              </a:schemeClr>
            </a:gs>
          </a:gsLst>
          <a:lin ang="5400000" scaled="0"/>
        </a:gradFill>
        <a:ln>
          <a:no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NZ" sz="1300" kern="1200" dirty="0"/>
            <a:t>whether they provide international students with reliable information and advice about studying, working and living in New Zealand; and</a:t>
          </a:r>
          <a:endParaRPr lang="en-US" sz="1300" kern="1200" dirty="0"/>
        </a:p>
      </dsp:txBody>
      <dsp:txXfrm>
        <a:off x="1694549" y="3409701"/>
        <a:ext cx="1425525" cy="2971173"/>
      </dsp:txXfrm>
    </dsp:sp>
    <dsp:sp modelId="{93836840-96B4-4F43-B840-8ED09A0E34A9}">
      <dsp:nvSpPr>
        <dsp:cNvPr id="0" name=""/>
        <dsp:cNvSpPr/>
      </dsp:nvSpPr>
      <dsp:spPr>
        <a:xfrm>
          <a:off x="3291619" y="3365351"/>
          <a:ext cx="1514225" cy="3059873"/>
        </a:xfrm>
        <a:prstGeom prst="roundRect">
          <a:avLst>
            <a:gd name="adj" fmla="val 10000"/>
          </a:avLst>
        </a:prstGeom>
        <a:gradFill rotWithShape="0">
          <a:gsLst>
            <a:gs pos="0">
              <a:schemeClr val="dk2">
                <a:hueOff val="0"/>
                <a:satOff val="0"/>
                <a:lumOff val="0"/>
                <a:alphaOff val="0"/>
                <a:tint val="98000"/>
                <a:lumMod val="114000"/>
              </a:schemeClr>
            </a:gs>
            <a:gs pos="100000">
              <a:schemeClr val="dk2">
                <a:hueOff val="0"/>
                <a:satOff val="0"/>
                <a:lumOff val="0"/>
                <a:alphaOff val="0"/>
                <a:shade val="90000"/>
                <a:lumMod val="84000"/>
              </a:schemeClr>
            </a:gs>
          </a:gsLst>
          <a:lin ang="5400000" scaled="0"/>
        </a:gradFill>
        <a:ln>
          <a:no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NZ" sz="1300" kern="1200" dirty="0"/>
            <a:t>whether they act with integrity and professionalism in their dealings with prospective students; and </a:t>
          </a:r>
          <a:endParaRPr lang="en-US" sz="1300" kern="1200" dirty="0"/>
        </a:p>
      </dsp:txBody>
      <dsp:txXfrm>
        <a:off x="3335969" y="3409701"/>
        <a:ext cx="1425525" cy="2971173"/>
      </dsp:txXfrm>
    </dsp:sp>
    <dsp:sp modelId="{14355FA6-3FBA-8047-B03A-2BAD4A1B95DF}">
      <dsp:nvSpPr>
        <dsp:cNvPr id="0" name=""/>
        <dsp:cNvSpPr/>
      </dsp:nvSpPr>
      <dsp:spPr>
        <a:xfrm>
          <a:off x="4933039" y="3365351"/>
          <a:ext cx="1514225" cy="3059873"/>
        </a:xfrm>
        <a:prstGeom prst="roundRect">
          <a:avLst>
            <a:gd name="adj" fmla="val 10000"/>
          </a:avLst>
        </a:prstGeom>
        <a:gradFill rotWithShape="0">
          <a:gsLst>
            <a:gs pos="0">
              <a:schemeClr val="dk2">
                <a:hueOff val="0"/>
                <a:satOff val="0"/>
                <a:lumOff val="0"/>
                <a:alphaOff val="0"/>
                <a:tint val="98000"/>
                <a:lumMod val="114000"/>
              </a:schemeClr>
            </a:gs>
            <a:gs pos="100000">
              <a:schemeClr val="dk2">
                <a:hueOff val="0"/>
                <a:satOff val="0"/>
                <a:lumOff val="0"/>
                <a:alphaOff val="0"/>
                <a:shade val="90000"/>
                <a:lumMod val="84000"/>
              </a:schemeClr>
            </a:gs>
          </a:gsLst>
          <a:lin ang="5400000" scaled="0"/>
        </a:gradFill>
        <a:ln>
          <a:no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NZ" sz="1300" kern="1200" dirty="0"/>
            <a:t>whether they have engaged in any activity or conduct that, in the opinion of the signatory, is or may be in breach of the law or that jeopardies the signatory’s compliance with this code; and</a:t>
          </a:r>
          <a:endParaRPr lang="en-US" sz="1300" kern="1200" dirty="0"/>
        </a:p>
      </dsp:txBody>
      <dsp:txXfrm>
        <a:off x="4977389" y="3409701"/>
        <a:ext cx="1425525" cy="2971173"/>
      </dsp:txXfrm>
    </dsp:sp>
    <dsp:sp modelId="{58783C85-44DF-F840-8F1E-9B542308B512}">
      <dsp:nvSpPr>
        <dsp:cNvPr id="0" name=""/>
        <dsp:cNvSpPr/>
      </dsp:nvSpPr>
      <dsp:spPr>
        <a:xfrm>
          <a:off x="6574459" y="3365351"/>
          <a:ext cx="1514225" cy="3059873"/>
        </a:xfrm>
        <a:prstGeom prst="roundRect">
          <a:avLst>
            <a:gd name="adj" fmla="val 10000"/>
          </a:avLst>
        </a:prstGeom>
        <a:gradFill rotWithShape="0">
          <a:gsLst>
            <a:gs pos="0">
              <a:schemeClr val="dk2">
                <a:hueOff val="0"/>
                <a:satOff val="0"/>
                <a:lumOff val="0"/>
                <a:alphaOff val="0"/>
                <a:tint val="98000"/>
                <a:lumMod val="114000"/>
              </a:schemeClr>
            </a:gs>
            <a:gs pos="100000">
              <a:schemeClr val="dk2">
                <a:hueOff val="0"/>
                <a:satOff val="0"/>
                <a:lumOff val="0"/>
                <a:alphaOff val="0"/>
                <a:shade val="90000"/>
                <a:lumMod val="84000"/>
              </a:schemeClr>
            </a:gs>
          </a:gsLst>
          <a:lin ang="5400000" scaled="0"/>
        </a:gradFill>
        <a:ln>
          <a:no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Font typeface="+mj-lt"/>
            <a:buNone/>
          </a:pPr>
          <a:r>
            <a:rPr lang="en-NZ" sz="1300" kern="1200" dirty="0"/>
            <a:t>have been involved in any serious, deliberate, and ongoing conduct that is false, misleading, deceptive, or in breach of the law; or</a:t>
          </a:r>
          <a:endParaRPr lang="en-US" sz="1300" kern="1200" dirty="0"/>
        </a:p>
      </dsp:txBody>
      <dsp:txXfrm>
        <a:off x="6618809" y="3409701"/>
        <a:ext cx="1425525" cy="2971173"/>
      </dsp:txXfrm>
    </dsp:sp>
    <dsp:sp modelId="{584E3220-EB3B-C648-8278-9FF04E6AF1A6}">
      <dsp:nvSpPr>
        <dsp:cNvPr id="0" name=""/>
        <dsp:cNvSpPr/>
      </dsp:nvSpPr>
      <dsp:spPr>
        <a:xfrm>
          <a:off x="8215879" y="3365351"/>
          <a:ext cx="1514225" cy="3059873"/>
        </a:xfrm>
        <a:prstGeom prst="roundRect">
          <a:avLst>
            <a:gd name="adj" fmla="val 10000"/>
          </a:avLst>
        </a:prstGeom>
        <a:gradFill rotWithShape="0">
          <a:gsLst>
            <a:gs pos="0">
              <a:schemeClr val="dk2">
                <a:hueOff val="0"/>
                <a:satOff val="0"/>
                <a:lumOff val="0"/>
                <a:alphaOff val="0"/>
                <a:tint val="98000"/>
                <a:lumMod val="114000"/>
              </a:schemeClr>
            </a:gs>
            <a:gs pos="100000">
              <a:schemeClr val="dk2">
                <a:hueOff val="0"/>
                <a:satOff val="0"/>
                <a:lumOff val="0"/>
                <a:alphaOff val="0"/>
                <a:shade val="90000"/>
                <a:lumMod val="84000"/>
              </a:schemeClr>
            </a:gs>
          </a:gsLst>
          <a:lin ang="5400000" scaled="0"/>
        </a:gradFill>
        <a:ln>
          <a:no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Font typeface="+mj-lt"/>
            <a:buNone/>
          </a:pPr>
          <a:r>
            <a:rPr lang="en-NZ" sz="1300" kern="1200" dirty="0"/>
            <a:t>have jeopardised the signatory’s compliance with this code.</a:t>
          </a:r>
        </a:p>
      </dsp:txBody>
      <dsp:txXfrm>
        <a:off x="8260229" y="3409701"/>
        <a:ext cx="1425525" cy="2971173"/>
      </dsp:txXfrm>
    </dsp:sp>
    <dsp:sp modelId="{26C7B03D-7B1E-5B48-9C9F-39559693D1C2}">
      <dsp:nvSpPr>
        <dsp:cNvPr id="0" name=""/>
        <dsp:cNvSpPr/>
      </dsp:nvSpPr>
      <dsp:spPr>
        <a:xfrm>
          <a:off x="9857299" y="3365351"/>
          <a:ext cx="1514225" cy="3059873"/>
        </a:xfrm>
        <a:prstGeom prst="roundRect">
          <a:avLst>
            <a:gd name="adj" fmla="val 10000"/>
          </a:avLst>
        </a:prstGeom>
        <a:gradFill rotWithShape="0">
          <a:gsLst>
            <a:gs pos="0">
              <a:schemeClr val="dk2">
                <a:hueOff val="0"/>
                <a:satOff val="0"/>
                <a:lumOff val="0"/>
                <a:alphaOff val="0"/>
                <a:tint val="98000"/>
                <a:lumMod val="114000"/>
              </a:schemeClr>
            </a:gs>
            <a:gs pos="100000">
              <a:schemeClr val="dk2">
                <a:hueOff val="0"/>
                <a:satOff val="0"/>
                <a:lumOff val="0"/>
                <a:alphaOff val="0"/>
                <a:shade val="90000"/>
                <a:lumMod val="84000"/>
              </a:schemeClr>
            </a:gs>
          </a:gsLst>
          <a:lin ang="5400000" scaled="0"/>
        </a:gradFill>
        <a:ln>
          <a:no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Font typeface="+mj-lt"/>
            <a:buNone/>
          </a:pPr>
          <a:r>
            <a:rPr lang="en-NZ" sz="1300" kern="1200" dirty="0"/>
            <a:t>Taking appropriate action to address conduct or an omission by an agent in relation to the other matters described in subclause (</a:t>
          </a:r>
          <a:r>
            <a:rPr lang="en-NZ" sz="1300" kern="1200" dirty="0" err="1"/>
            <a:t>ba</a:t>
          </a:r>
          <a:r>
            <a:rPr lang="en-NZ" sz="1300" kern="1200" dirty="0"/>
            <a:t>); and</a:t>
          </a:r>
        </a:p>
      </dsp:txBody>
      <dsp:txXfrm>
        <a:off x="9901649" y="3409701"/>
        <a:ext cx="1425525" cy="2971173"/>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549176-4810-024F-AC22-87356DCE76B2}" type="datetimeFigureOut">
              <a:rPr lang="en-US" smtClean="0"/>
              <a:t>6/14/23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F217213-149C-C34E-975A-2303EF34AB57}" type="slidenum">
              <a:rPr lang="en-US" smtClean="0"/>
              <a:t>‹#›</a:t>
            </a:fld>
            <a:endParaRPr lang="en-US"/>
          </a:p>
        </p:txBody>
      </p:sp>
    </p:spTree>
    <p:extLst>
      <p:ext uri="{BB962C8B-B14F-4D97-AF65-F5344CB8AC3E}">
        <p14:creationId xmlns:p14="http://schemas.microsoft.com/office/powerpoint/2010/main" val="16339994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F217213-149C-C34E-975A-2303EF34AB57}" type="slidenum">
              <a:rPr lang="en-US" smtClean="0"/>
              <a:t>3</a:t>
            </a:fld>
            <a:endParaRPr lang="en-US"/>
          </a:p>
        </p:txBody>
      </p:sp>
    </p:spTree>
    <p:extLst>
      <p:ext uri="{BB962C8B-B14F-4D97-AF65-F5344CB8AC3E}">
        <p14:creationId xmlns:p14="http://schemas.microsoft.com/office/powerpoint/2010/main" val="17865540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F217213-149C-C34E-975A-2303EF34AB57}" type="slidenum">
              <a:rPr lang="en-US" smtClean="0"/>
              <a:t>4</a:t>
            </a:fld>
            <a:endParaRPr lang="en-US"/>
          </a:p>
        </p:txBody>
      </p:sp>
    </p:spTree>
    <p:extLst>
      <p:ext uri="{BB962C8B-B14F-4D97-AF65-F5344CB8AC3E}">
        <p14:creationId xmlns:p14="http://schemas.microsoft.com/office/powerpoint/2010/main" val="8730423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Store you surveys in contact history </a:t>
            </a:r>
          </a:p>
        </p:txBody>
      </p:sp>
      <p:sp>
        <p:nvSpPr>
          <p:cNvPr id="4" name="Slide Number Placeholder 3"/>
          <p:cNvSpPr>
            <a:spLocks noGrp="1"/>
          </p:cNvSpPr>
          <p:nvPr>
            <p:ph type="sldNum" sz="quarter" idx="5"/>
          </p:nvPr>
        </p:nvSpPr>
        <p:spPr/>
        <p:txBody>
          <a:bodyPr/>
          <a:lstStyle/>
          <a:p>
            <a:fld id="{0F217213-149C-C34E-975A-2303EF34AB57}" type="slidenum">
              <a:rPr lang="en-US" smtClean="0"/>
              <a:t>10</a:t>
            </a:fld>
            <a:endParaRPr lang="en-US"/>
          </a:p>
        </p:txBody>
      </p:sp>
    </p:spTree>
    <p:extLst>
      <p:ext uri="{BB962C8B-B14F-4D97-AF65-F5344CB8AC3E}">
        <p14:creationId xmlns:p14="http://schemas.microsoft.com/office/powerpoint/2010/main" val="12806708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Enter the survey responses into eSchool</a:t>
            </a:r>
          </a:p>
        </p:txBody>
      </p:sp>
      <p:sp>
        <p:nvSpPr>
          <p:cNvPr id="4" name="Slide Number Placeholder 3"/>
          <p:cNvSpPr>
            <a:spLocks noGrp="1"/>
          </p:cNvSpPr>
          <p:nvPr>
            <p:ph type="sldNum" sz="quarter" idx="5"/>
          </p:nvPr>
        </p:nvSpPr>
        <p:spPr/>
        <p:txBody>
          <a:bodyPr/>
          <a:lstStyle/>
          <a:p>
            <a:fld id="{0F217213-149C-C34E-975A-2303EF34AB57}" type="slidenum">
              <a:rPr lang="en-US" smtClean="0"/>
              <a:t>11</a:t>
            </a:fld>
            <a:endParaRPr lang="en-US"/>
          </a:p>
        </p:txBody>
      </p:sp>
    </p:spTree>
    <p:extLst>
      <p:ext uri="{BB962C8B-B14F-4D97-AF65-F5344CB8AC3E}">
        <p14:creationId xmlns:p14="http://schemas.microsoft.com/office/powerpoint/2010/main" val="12721008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Get a summary of your surveys so you can make an action plan </a:t>
            </a:r>
          </a:p>
        </p:txBody>
      </p:sp>
      <p:sp>
        <p:nvSpPr>
          <p:cNvPr id="4" name="Slide Number Placeholder 3"/>
          <p:cNvSpPr>
            <a:spLocks noGrp="1"/>
          </p:cNvSpPr>
          <p:nvPr>
            <p:ph type="sldNum" sz="quarter" idx="5"/>
          </p:nvPr>
        </p:nvSpPr>
        <p:spPr/>
        <p:txBody>
          <a:bodyPr/>
          <a:lstStyle/>
          <a:p>
            <a:fld id="{0F217213-149C-C34E-975A-2303EF34AB57}" type="slidenum">
              <a:rPr lang="en-US" smtClean="0"/>
              <a:t>13</a:t>
            </a:fld>
            <a:endParaRPr lang="en-US"/>
          </a:p>
        </p:txBody>
      </p:sp>
    </p:spTree>
    <p:extLst>
      <p:ext uri="{BB962C8B-B14F-4D97-AF65-F5344CB8AC3E}">
        <p14:creationId xmlns:p14="http://schemas.microsoft.com/office/powerpoint/2010/main" val="23375654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eSchool to send information to agents. update agents using your mass email option</a:t>
            </a:r>
          </a:p>
        </p:txBody>
      </p:sp>
      <p:sp>
        <p:nvSpPr>
          <p:cNvPr id="4" name="Slide Number Placeholder 3"/>
          <p:cNvSpPr>
            <a:spLocks noGrp="1"/>
          </p:cNvSpPr>
          <p:nvPr>
            <p:ph type="sldNum" sz="quarter" idx="5"/>
          </p:nvPr>
        </p:nvSpPr>
        <p:spPr/>
        <p:txBody>
          <a:bodyPr/>
          <a:lstStyle/>
          <a:p>
            <a:fld id="{0F217213-149C-C34E-975A-2303EF34AB57}" type="slidenum">
              <a:rPr lang="en-US" smtClean="0"/>
              <a:t>17</a:t>
            </a:fld>
            <a:endParaRPr lang="en-US"/>
          </a:p>
        </p:txBody>
      </p:sp>
    </p:spTree>
    <p:extLst>
      <p:ext uri="{BB962C8B-B14F-4D97-AF65-F5344CB8AC3E}">
        <p14:creationId xmlns:p14="http://schemas.microsoft.com/office/powerpoint/2010/main" val="26295368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F217213-149C-C34E-975A-2303EF34AB57}" type="slidenum">
              <a:rPr lang="en-US" smtClean="0"/>
              <a:t>21</a:t>
            </a:fld>
            <a:endParaRPr lang="en-US"/>
          </a:p>
        </p:txBody>
      </p:sp>
    </p:spTree>
    <p:extLst>
      <p:ext uri="{BB962C8B-B14F-4D97-AF65-F5344CB8AC3E}">
        <p14:creationId xmlns:p14="http://schemas.microsoft.com/office/powerpoint/2010/main" val="67308343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GB"/>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92538219-6E45-4D12-B767-46F92D5844D4}" type="datetime1">
              <a:rPr lang="en-US" smtClean="0"/>
              <a:t>6/7/23</a:t>
            </a:fld>
            <a:endParaRPr lang="en-US"/>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endParaRPr lang="en-US"/>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1F646F3F-274D-499B-ABBE-824EB4ABDC3D}" type="slidenum">
              <a:rPr lang="en-US" smtClean="0"/>
              <a:t>‹#›</a:t>
            </a:fld>
            <a:endParaRPr lang="en-US"/>
          </a:p>
        </p:txBody>
      </p:sp>
    </p:spTree>
    <p:extLst>
      <p:ext uri="{BB962C8B-B14F-4D97-AF65-F5344CB8AC3E}">
        <p14:creationId xmlns:p14="http://schemas.microsoft.com/office/powerpoint/2010/main" val="867677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GB"/>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GB"/>
              <a:t>Click icon to add picture</a:t>
            </a:r>
            <a:endParaRPr lang="en-US" dirty="0"/>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51FC8E16-3C03-4238-9C6F-B34F3D10F77E}" type="datetime1">
              <a:rPr lang="en-US" smtClean="0"/>
              <a:t>6/7/23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1F646F3F-274D-499B-ABBE-824EB4ABDC3D}" type="slidenum">
              <a:rPr lang="en-US" smtClean="0"/>
              <a:pPr/>
              <a:t>‹#›</a:t>
            </a:fld>
            <a:endParaRPr lang="en-US" dirty="0"/>
          </a:p>
        </p:txBody>
      </p:sp>
    </p:spTree>
    <p:extLst>
      <p:ext uri="{BB962C8B-B14F-4D97-AF65-F5344CB8AC3E}">
        <p14:creationId xmlns:p14="http://schemas.microsoft.com/office/powerpoint/2010/main" val="2851887435"/>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GB"/>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4" name="Date Placeholder 3"/>
          <p:cNvSpPr>
            <a:spLocks noGrp="1"/>
          </p:cNvSpPr>
          <p:nvPr>
            <p:ph type="dt" sz="half" idx="10"/>
          </p:nvPr>
        </p:nvSpPr>
        <p:spPr/>
        <p:txBody>
          <a:bodyPr/>
          <a:lstStyle/>
          <a:p>
            <a:fld id="{51FC8E16-3C03-4238-9C6F-B34F3D10F77E}" type="datetime1">
              <a:rPr lang="en-US" smtClean="0"/>
              <a:t>6/7/23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1F646F3F-274D-499B-ABBE-824EB4ABDC3D}" type="slidenum">
              <a:rPr lang="en-US" smtClean="0"/>
              <a:pPr/>
              <a:t>‹#›</a:t>
            </a:fld>
            <a:endParaRPr lang="en-US" dirty="0"/>
          </a:p>
        </p:txBody>
      </p:sp>
    </p:spTree>
    <p:extLst>
      <p:ext uri="{BB962C8B-B14F-4D97-AF65-F5344CB8AC3E}">
        <p14:creationId xmlns:p14="http://schemas.microsoft.com/office/powerpoint/2010/main" val="368984164"/>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GB"/>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4" name="Date Placeholder 3"/>
          <p:cNvSpPr>
            <a:spLocks noGrp="1"/>
          </p:cNvSpPr>
          <p:nvPr>
            <p:ph type="dt" sz="half" idx="10"/>
          </p:nvPr>
        </p:nvSpPr>
        <p:spPr/>
        <p:txBody>
          <a:bodyPr/>
          <a:lstStyle/>
          <a:p>
            <a:fld id="{51FC8E16-3C03-4238-9C6F-B34F3D10F77E}" type="datetime1">
              <a:rPr lang="en-US" smtClean="0"/>
              <a:t>6/7/23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1F646F3F-274D-499B-ABBE-824EB4ABDC3D}" type="slidenum">
              <a:rPr lang="en-US" smtClean="0"/>
              <a:pPr/>
              <a:t>‹#›</a:t>
            </a:fld>
            <a:endParaRPr lang="en-US" dirty="0"/>
          </a:p>
        </p:txBody>
      </p:sp>
    </p:spTree>
    <p:extLst>
      <p:ext uri="{BB962C8B-B14F-4D97-AF65-F5344CB8AC3E}">
        <p14:creationId xmlns:p14="http://schemas.microsoft.com/office/powerpoint/2010/main" val="3709294346"/>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GB"/>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51FC8E16-3C03-4238-9C6F-B34F3D10F77E}" type="datetime1">
              <a:rPr lang="en-US" smtClean="0"/>
              <a:t>6/7/23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1F646F3F-274D-499B-ABBE-824EB4ABDC3D}" type="slidenum">
              <a:rPr lang="en-US" smtClean="0"/>
              <a:pPr/>
              <a:t>‹#›</a:t>
            </a:fld>
            <a:endParaRPr lang="en-US" dirty="0"/>
          </a:p>
        </p:txBody>
      </p:sp>
    </p:spTree>
    <p:extLst>
      <p:ext uri="{BB962C8B-B14F-4D97-AF65-F5344CB8AC3E}">
        <p14:creationId xmlns:p14="http://schemas.microsoft.com/office/powerpoint/2010/main" val="548257780"/>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GB"/>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51FC8E16-3C03-4238-9C6F-B34F3D10F77E}" type="datetime1">
              <a:rPr lang="en-US" smtClean="0"/>
              <a:t>6/7/23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1F646F3F-274D-499B-ABBE-824EB4ABDC3D}" type="slidenum">
              <a:rPr lang="en-US" smtClean="0"/>
              <a:pPr/>
              <a:t>‹#›</a:t>
            </a:fld>
            <a:endParaRPr lang="en-US" dirty="0"/>
          </a:p>
        </p:txBody>
      </p:sp>
    </p:spTree>
    <p:extLst>
      <p:ext uri="{BB962C8B-B14F-4D97-AF65-F5344CB8AC3E}">
        <p14:creationId xmlns:p14="http://schemas.microsoft.com/office/powerpoint/2010/main" val="2616004689"/>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GB"/>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GB"/>
              <a:t>Click icon to add picture</a:t>
            </a:r>
            <a:endParaRPr lang="en-US" dirty="0"/>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GB"/>
              <a:t>Click icon to add picture</a:t>
            </a:r>
            <a:endParaRPr lang="en-US" dirty="0"/>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GB"/>
              <a:t>Click icon to add picture</a:t>
            </a:r>
            <a:endParaRPr lang="en-US" dirty="0"/>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51FC8E16-3C03-4238-9C6F-B34F3D10F77E}" type="datetime1">
              <a:rPr lang="en-US" smtClean="0"/>
              <a:t>6/7/23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1F646F3F-274D-499B-ABBE-824EB4ABDC3D}" type="slidenum">
              <a:rPr lang="en-US" smtClean="0"/>
              <a:pPr/>
              <a:t>‹#›</a:t>
            </a:fld>
            <a:endParaRPr lang="en-US" dirty="0"/>
          </a:p>
        </p:txBody>
      </p:sp>
    </p:spTree>
    <p:extLst>
      <p:ext uri="{BB962C8B-B14F-4D97-AF65-F5344CB8AC3E}">
        <p14:creationId xmlns:p14="http://schemas.microsoft.com/office/powerpoint/2010/main" val="3579616084"/>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836430B8-6059-41E5-A5DC-C07A76F5859A}" type="datetime1">
              <a:rPr lang="en-US" smtClean="0"/>
              <a:t>6/7/23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41756352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GB"/>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A09D0CB7-D16E-4358-B7F4-EA4A24554592}" type="datetime1">
              <a:rPr lang="en-US" smtClean="0"/>
              <a:t>6/7/23</a:t>
            </a:fld>
            <a:endParaRPr lang="en-US"/>
          </a:p>
        </p:txBody>
      </p:sp>
      <p:sp>
        <p:nvSpPr>
          <p:cNvPr id="5" name="Footer Placeholder 4"/>
          <p:cNvSpPr>
            <a:spLocks noGrp="1"/>
          </p:cNvSpPr>
          <p:nvPr>
            <p:ph type="ftr" sz="quarter" idx="11"/>
          </p:nvPr>
        </p:nvSpPr>
        <p:spPr/>
        <p:txBody>
          <a:bodyPr/>
          <a:lstStyle/>
          <a:p>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1F646F3F-274D-499B-ABBE-824EB4ABDC3D}" type="slidenum">
              <a:rPr lang="en-US" smtClean="0"/>
              <a:pPr/>
              <a:t>‹#›</a:t>
            </a:fld>
            <a:endParaRPr lang="en-US" dirty="0"/>
          </a:p>
        </p:txBody>
      </p:sp>
    </p:spTree>
    <p:extLst>
      <p:ext uri="{BB962C8B-B14F-4D97-AF65-F5344CB8AC3E}">
        <p14:creationId xmlns:p14="http://schemas.microsoft.com/office/powerpoint/2010/main" val="9434619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8BB296A2-D8F0-4E17-BFD0-A6C902250D59}" type="datetime1">
              <a:rPr lang="en-US" smtClean="0"/>
              <a:t>6/7/23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29045692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GB"/>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D9108C9C-1ACB-4C84-A002-C7E0E45B937A}" type="datetime1">
              <a:rPr lang="en-US" smtClean="0"/>
              <a:t>6/7/23</a:t>
            </a:fld>
            <a:endParaRPr lang="en-US"/>
          </a:p>
        </p:txBody>
      </p:sp>
      <p:sp>
        <p:nvSpPr>
          <p:cNvPr id="5" name="Footer Placeholder 4"/>
          <p:cNvSpPr>
            <a:spLocks noGrp="1"/>
          </p:cNvSpPr>
          <p:nvPr>
            <p:ph type="ftr" sz="quarter" idx="11"/>
          </p:nvPr>
        </p:nvSpPr>
        <p:spPr/>
        <p:txBody>
          <a:bodyPr/>
          <a:lstStyle/>
          <a:p>
            <a:endParaRPr lang="en-US"/>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12347118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F49AF2A5-B297-4977-9E5B-4D3050E23689}" type="datetime1">
              <a:rPr lang="en-US" smtClean="0"/>
              <a:t>6/7/23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24889957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51FC8E16-3C03-4238-9C6F-B34F3D10F77E}" type="datetime1">
              <a:rPr lang="en-US" smtClean="0"/>
              <a:t>6/7/23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1F646F3F-274D-499B-ABBE-824EB4ABDC3D}" type="slidenum">
              <a:rPr lang="en-US" smtClean="0"/>
              <a:pPr/>
              <a:t>‹#›</a:t>
            </a:fld>
            <a:endParaRPr lang="en-US" dirty="0"/>
          </a:p>
        </p:txBody>
      </p:sp>
    </p:spTree>
    <p:extLst>
      <p:ext uri="{BB962C8B-B14F-4D97-AF65-F5344CB8AC3E}">
        <p14:creationId xmlns:p14="http://schemas.microsoft.com/office/powerpoint/2010/main" val="1891185864"/>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85658635-357A-4E3D-B824-A5CEFDB8449C}" type="datetime1">
              <a:rPr lang="en-US" smtClean="0"/>
              <a:t>6/7/23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9095395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E86FF77-2719-4AD0-8740-0B90FF5D1EFB}" type="datetime1">
              <a:rPr lang="en-US" smtClean="0"/>
              <a:t>6/7/23</a:t>
            </a:fld>
            <a:endParaRPr lang="en-US"/>
          </a:p>
        </p:txBody>
      </p:sp>
      <p:sp>
        <p:nvSpPr>
          <p:cNvPr id="3" name="Footer Placeholder 2"/>
          <p:cNvSpPr>
            <a:spLocks noGrp="1"/>
          </p:cNvSpPr>
          <p:nvPr>
            <p:ph type="ftr" sz="quarter" idx="11"/>
          </p:nvPr>
        </p:nvSpPr>
        <p:spPr/>
        <p:txBody>
          <a:bodyPr/>
          <a:lstStyle/>
          <a:p>
            <a:endParaRPr lang="en-US"/>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38973261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GB"/>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6E441C83-1089-48B9-8B65-293D4C236D35}" type="datetime1">
              <a:rPr lang="en-US" smtClean="0"/>
              <a:t>6/7/23</a:t>
            </a:fld>
            <a:endParaRPr lang="en-US"/>
          </a:p>
        </p:txBody>
      </p:sp>
      <p:sp>
        <p:nvSpPr>
          <p:cNvPr id="6" name="Footer Placeholder 5"/>
          <p:cNvSpPr>
            <a:spLocks noGrp="1"/>
          </p:cNvSpPr>
          <p:nvPr>
            <p:ph type="ftr" sz="quarter" idx="11"/>
          </p:nvPr>
        </p:nvSpPr>
        <p:spPr/>
        <p:txBody>
          <a:bodyPr/>
          <a:lstStyle/>
          <a:p>
            <a:endParaRPr lang="en-US"/>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37017398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GB"/>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GB"/>
              <a:t>Click icon to add picture</a:t>
            </a:r>
            <a:endParaRPr lang="en-US" dirty="0"/>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D162FE45-CC1E-47DB-8B82-6CF0636FBDB8}" type="datetime1">
              <a:rPr lang="en-US" smtClean="0"/>
              <a:t>6/7/23</a:t>
            </a:fld>
            <a:endParaRPr lang="en-US"/>
          </a:p>
        </p:txBody>
      </p:sp>
      <p:sp>
        <p:nvSpPr>
          <p:cNvPr id="6" name="Footer Placeholder 5"/>
          <p:cNvSpPr>
            <a:spLocks noGrp="1"/>
          </p:cNvSpPr>
          <p:nvPr>
            <p:ph type="ftr" sz="quarter" idx="11"/>
          </p:nvPr>
        </p:nvSpPr>
        <p:spPr/>
        <p:txBody>
          <a:bodyPr/>
          <a:lstStyle/>
          <a:p>
            <a:endParaRPr lang="en-US"/>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15319127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GB"/>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51FC8E16-3C03-4238-9C6F-B34F3D10F77E}" type="datetime1">
              <a:rPr lang="en-US" smtClean="0"/>
              <a:t>6/7/23</a:t>
            </a:fld>
            <a:endParaRPr lang="en-US" dirty="0"/>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endParaRPr lang="en-US" dirty="0"/>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1F646F3F-274D-499B-ABBE-824EB4ABDC3D}" type="slidenum">
              <a:rPr lang="en-US" smtClean="0"/>
              <a:pPr/>
              <a:t>‹#›</a:t>
            </a:fld>
            <a:endParaRPr lang="en-US" dirty="0"/>
          </a:p>
        </p:txBody>
      </p:sp>
    </p:spTree>
    <p:extLst>
      <p:ext uri="{BB962C8B-B14F-4D97-AF65-F5344CB8AC3E}">
        <p14:creationId xmlns:p14="http://schemas.microsoft.com/office/powerpoint/2010/main" val="1926563097"/>
      </p:ext>
    </p:extLst>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 id="2147483740" r:id="rId10"/>
    <p:sldLayoutId id="2147483741" r:id="rId11"/>
    <p:sldLayoutId id="2147483742" r:id="rId12"/>
    <p:sldLayoutId id="2147483743" r:id="rId13"/>
    <p:sldLayoutId id="2147483744" r:id="rId14"/>
    <p:sldLayoutId id="2147483745" r:id="rId15"/>
    <p:sldLayoutId id="2147483746" r:id="rId16"/>
    <p:sldLayoutId id="2147483747" r:id="rId17"/>
  </p:sldLayoutIdLst>
  <p:hf sldNum="0"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1D4F4DA4-C427-4DEF-91E0-8E7129A4B3C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588" y="0"/>
            <a:ext cx="12193588" cy="6861555"/>
            <a:chOff x="-1588" y="0"/>
            <a:chExt cx="12193588" cy="6861555"/>
          </a:xfrm>
        </p:grpSpPr>
        <p:sp>
          <p:nvSpPr>
            <p:cNvPr id="9" name="Rectangle 8">
              <a:extLst>
                <a:ext uri="{FF2B5EF4-FFF2-40B4-BE49-F238E27FC236}">
                  <a16:creationId xmlns:a16="http://schemas.microsoft.com/office/drawing/2014/main" id="{8A59FAFC-7B5E-427D-A4B0-8DD38FC5CB7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Oval 9">
              <a:extLst>
                <a:ext uri="{FF2B5EF4-FFF2-40B4-BE49-F238E27FC236}">
                  <a16:creationId xmlns:a16="http://schemas.microsoft.com/office/drawing/2014/main" id="{B5E46F92-B11F-4D04-84C1-B48CE43C66D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Oval 10">
              <a:extLst>
                <a:ext uri="{FF2B5EF4-FFF2-40B4-BE49-F238E27FC236}">
                  <a16:creationId xmlns:a16="http://schemas.microsoft.com/office/drawing/2014/main" id="{E49A7C8E-F405-4731-86CC-6F65E0AD6CF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a:extLst>
                <a:ext uri="{FF2B5EF4-FFF2-40B4-BE49-F238E27FC236}">
                  <a16:creationId xmlns:a16="http://schemas.microsoft.com/office/drawing/2014/main" id="{C61AA71F-D19D-4361-A8DD-FB1505D4AD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a:extLst>
                <a:ext uri="{FF2B5EF4-FFF2-40B4-BE49-F238E27FC236}">
                  <a16:creationId xmlns:a16="http://schemas.microsoft.com/office/drawing/2014/main" id="{9A66077B-2F4D-4996-B9E4-70A41DC7B9D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4" name="Freeform 5">
              <a:extLst>
                <a:ext uri="{FF2B5EF4-FFF2-40B4-BE49-F238E27FC236}">
                  <a16:creationId xmlns:a16="http://schemas.microsoft.com/office/drawing/2014/main" id="{8E765F22-322F-4361-8A97-254C7B4422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5" name="Freeform 5">
              <a:extLst>
                <a:ext uri="{FF2B5EF4-FFF2-40B4-BE49-F238E27FC236}">
                  <a16:creationId xmlns:a16="http://schemas.microsoft.com/office/drawing/2014/main" id="{509B3A9B-4394-4305-9D7B-FD39CE4331F0}"/>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7" name="Rectangle 16">
            <a:extLst>
              <a:ext uri="{FF2B5EF4-FFF2-40B4-BE49-F238E27FC236}">
                <a16:creationId xmlns:a16="http://schemas.microsoft.com/office/drawing/2014/main" id="{8DCAC2A9-D869-46E1-9DD3-353AE3254A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9" name="Rectangle 18">
            <a:extLst>
              <a:ext uri="{FF2B5EF4-FFF2-40B4-BE49-F238E27FC236}">
                <a16:creationId xmlns:a16="http://schemas.microsoft.com/office/drawing/2014/main" id="{8682CCCE-534D-4FC6-BF2B-9BEA2F2BB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Oval 20">
            <a:extLst>
              <a:ext uri="{FF2B5EF4-FFF2-40B4-BE49-F238E27FC236}">
                <a16:creationId xmlns:a16="http://schemas.microsoft.com/office/drawing/2014/main" id="{BC664B74-EEBB-416C-9D86-AE1FECC022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a:extLst>
              <a:ext uri="{FF2B5EF4-FFF2-40B4-BE49-F238E27FC236}">
                <a16:creationId xmlns:a16="http://schemas.microsoft.com/office/drawing/2014/main" id="{52000483-C30E-42A1-8569-E1DE1F55BC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Freeform 5">
            <a:extLst>
              <a:ext uri="{FF2B5EF4-FFF2-40B4-BE49-F238E27FC236}">
                <a16:creationId xmlns:a16="http://schemas.microsoft.com/office/drawing/2014/main" id="{A5ACD7E0-6D9A-4803-8B9B-D4602DC48C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7" name="Rectangle 26">
            <a:extLst>
              <a:ext uri="{FF2B5EF4-FFF2-40B4-BE49-F238E27FC236}">
                <a16:creationId xmlns:a16="http://schemas.microsoft.com/office/drawing/2014/main" id="{C238E92D-87E7-4B27-AD36-0E133005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9" name="Freeform 5">
            <a:extLst>
              <a:ext uri="{FF2B5EF4-FFF2-40B4-BE49-F238E27FC236}">
                <a16:creationId xmlns:a16="http://schemas.microsoft.com/office/drawing/2014/main" id="{6D0B958C-B82E-4F4B-945B-6B038D6556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31" name="Freeform 5">
            <a:extLst>
              <a:ext uri="{FF2B5EF4-FFF2-40B4-BE49-F238E27FC236}">
                <a16:creationId xmlns:a16="http://schemas.microsoft.com/office/drawing/2014/main" id="{E18F3B2A-BB9B-4FB6-B8A5-2A8E5DB932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sp>
        <p:nvSpPr>
          <p:cNvPr id="33" name="Rectangle 32">
            <a:extLst>
              <a:ext uri="{FF2B5EF4-FFF2-40B4-BE49-F238E27FC236}">
                <a16:creationId xmlns:a16="http://schemas.microsoft.com/office/drawing/2014/main" id="{C4164AEF-861B-41D1-9ED5-B81051DA7D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graphicFrame>
        <p:nvGraphicFramePr>
          <p:cNvPr id="4" name="TextBox 1">
            <a:extLst>
              <a:ext uri="{FF2B5EF4-FFF2-40B4-BE49-F238E27FC236}">
                <a16:creationId xmlns:a16="http://schemas.microsoft.com/office/drawing/2014/main" id="{BE4A70A5-4858-F4AA-506F-318FFB07EC35}"/>
              </a:ext>
            </a:extLst>
          </p:cNvPr>
          <p:cNvGraphicFramePr/>
          <p:nvPr>
            <p:extLst>
              <p:ext uri="{D42A27DB-BD31-4B8C-83A1-F6EECF244321}">
                <p14:modId xmlns:p14="http://schemas.microsoft.com/office/powerpoint/2010/main" val="116611743"/>
              </p:ext>
            </p:extLst>
          </p:nvPr>
        </p:nvGraphicFramePr>
        <p:xfrm>
          <a:off x="5194300" y="808038"/>
          <a:ext cx="6391275" cy="52466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5" name="Picture 34">
            <a:extLst>
              <a:ext uri="{FF2B5EF4-FFF2-40B4-BE49-F238E27FC236}">
                <a16:creationId xmlns:a16="http://schemas.microsoft.com/office/drawing/2014/main" id="{20F5FF34-6465-4775-E264-2F712B23EABE}"/>
              </a:ext>
            </a:extLst>
          </p:cNvPr>
          <p:cNvPicPr>
            <a:picLocks noChangeAspect="1"/>
          </p:cNvPicPr>
          <p:nvPr/>
        </p:nvPicPr>
        <p:blipFill>
          <a:blip r:embed="rId8"/>
          <a:stretch>
            <a:fillRect/>
          </a:stretch>
        </p:blipFill>
        <p:spPr>
          <a:xfrm>
            <a:off x="485490" y="6341264"/>
            <a:ext cx="1549400" cy="406400"/>
          </a:xfrm>
          <a:prstGeom prst="rect">
            <a:avLst/>
          </a:prstGeom>
        </p:spPr>
      </p:pic>
    </p:spTree>
    <p:extLst>
      <p:ext uri="{BB962C8B-B14F-4D97-AF65-F5344CB8AC3E}">
        <p14:creationId xmlns:p14="http://schemas.microsoft.com/office/powerpoint/2010/main" val="32152719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78DAAE-B0C3-49A3-8AB1-AD2FF0E368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a:lstStyle/>
          <a:p>
            <a:endParaRPr lang="en-US" dirty="0"/>
          </a:p>
        </p:txBody>
      </p:sp>
      <p:sp>
        <p:nvSpPr>
          <p:cNvPr id="9" name="Rectangle 8">
            <a:extLst>
              <a:ext uri="{FF2B5EF4-FFF2-40B4-BE49-F238E27FC236}">
                <a16:creationId xmlns:a16="http://schemas.microsoft.com/office/drawing/2014/main" id="{F6A8A81D-3338-4B0F-A26F-A3D259D276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6" y="801794"/>
            <a:ext cx="11000237" cy="524826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40155665-7CE2-4939-AE5E-020DC1D207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pic>
        <p:nvPicPr>
          <p:cNvPr id="2" name="Picture 1">
            <a:extLst>
              <a:ext uri="{FF2B5EF4-FFF2-40B4-BE49-F238E27FC236}">
                <a16:creationId xmlns:a16="http://schemas.microsoft.com/office/drawing/2014/main" id="{E3DBCA1D-3163-7E09-9D7F-9624D697EB0F}"/>
              </a:ext>
            </a:extLst>
          </p:cNvPr>
          <p:cNvPicPr>
            <a:picLocks noChangeAspect="1"/>
          </p:cNvPicPr>
          <p:nvPr/>
        </p:nvPicPr>
        <p:blipFill>
          <a:blip r:embed="rId3"/>
          <a:stretch>
            <a:fillRect/>
          </a:stretch>
        </p:blipFill>
        <p:spPr>
          <a:xfrm>
            <a:off x="1126066" y="1644709"/>
            <a:ext cx="10035037" cy="3562436"/>
          </a:xfrm>
          <a:prstGeom prst="rect">
            <a:avLst/>
          </a:prstGeom>
        </p:spPr>
      </p:pic>
      <p:pic>
        <p:nvPicPr>
          <p:cNvPr id="4" name="Picture 3">
            <a:extLst>
              <a:ext uri="{FF2B5EF4-FFF2-40B4-BE49-F238E27FC236}">
                <a16:creationId xmlns:a16="http://schemas.microsoft.com/office/drawing/2014/main" id="{2465A75F-93E4-1792-DE6D-226224912205}"/>
              </a:ext>
            </a:extLst>
          </p:cNvPr>
          <p:cNvPicPr>
            <a:picLocks noChangeAspect="1"/>
          </p:cNvPicPr>
          <p:nvPr/>
        </p:nvPicPr>
        <p:blipFill>
          <a:blip r:embed="rId4"/>
          <a:stretch>
            <a:fillRect/>
          </a:stretch>
        </p:blipFill>
        <p:spPr>
          <a:xfrm>
            <a:off x="1126066" y="5266672"/>
            <a:ext cx="1549400" cy="406400"/>
          </a:xfrm>
          <a:prstGeom prst="rect">
            <a:avLst/>
          </a:prstGeom>
        </p:spPr>
      </p:pic>
    </p:spTree>
    <p:extLst>
      <p:ext uri="{BB962C8B-B14F-4D97-AF65-F5344CB8AC3E}">
        <p14:creationId xmlns:p14="http://schemas.microsoft.com/office/powerpoint/2010/main" val="32960630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78DAAE-B0C3-49A3-8AB1-AD2FF0E368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a:lstStyle/>
          <a:p>
            <a:endParaRPr lang="en-US" dirty="0"/>
          </a:p>
        </p:txBody>
      </p:sp>
      <p:sp>
        <p:nvSpPr>
          <p:cNvPr id="9" name="Rectangle 8">
            <a:extLst>
              <a:ext uri="{FF2B5EF4-FFF2-40B4-BE49-F238E27FC236}">
                <a16:creationId xmlns:a16="http://schemas.microsoft.com/office/drawing/2014/main" id="{F6A8A81D-3338-4B0F-A26F-A3D259D276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6" y="801794"/>
            <a:ext cx="11000237" cy="524826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40155665-7CE2-4939-AE5E-020DC1D207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pic>
        <p:nvPicPr>
          <p:cNvPr id="2" name="Picture 1">
            <a:extLst>
              <a:ext uri="{FF2B5EF4-FFF2-40B4-BE49-F238E27FC236}">
                <a16:creationId xmlns:a16="http://schemas.microsoft.com/office/drawing/2014/main" id="{65934FCE-225B-A97C-A2EE-AC2359B64F47}"/>
              </a:ext>
            </a:extLst>
          </p:cNvPr>
          <p:cNvPicPr>
            <a:picLocks noChangeAspect="1"/>
          </p:cNvPicPr>
          <p:nvPr/>
        </p:nvPicPr>
        <p:blipFill>
          <a:blip r:embed="rId3"/>
          <a:stretch>
            <a:fillRect/>
          </a:stretch>
        </p:blipFill>
        <p:spPr>
          <a:xfrm>
            <a:off x="1126066" y="2108829"/>
            <a:ext cx="10035037" cy="2634195"/>
          </a:xfrm>
          <a:prstGeom prst="rect">
            <a:avLst/>
          </a:prstGeom>
        </p:spPr>
      </p:pic>
      <p:pic>
        <p:nvPicPr>
          <p:cNvPr id="4" name="Picture 3">
            <a:extLst>
              <a:ext uri="{FF2B5EF4-FFF2-40B4-BE49-F238E27FC236}">
                <a16:creationId xmlns:a16="http://schemas.microsoft.com/office/drawing/2014/main" id="{F3665166-6194-9966-E716-ED94DFCE18C5}"/>
              </a:ext>
            </a:extLst>
          </p:cNvPr>
          <p:cNvPicPr>
            <a:picLocks noChangeAspect="1"/>
          </p:cNvPicPr>
          <p:nvPr/>
        </p:nvPicPr>
        <p:blipFill>
          <a:blip r:embed="rId4"/>
          <a:stretch>
            <a:fillRect/>
          </a:stretch>
        </p:blipFill>
        <p:spPr>
          <a:xfrm>
            <a:off x="1153503" y="4795738"/>
            <a:ext cx="1549400" cy="406400"/>
          </a:xfrm>
          <a:prstGeom prst="rect">
            <a:avLst/>
          </a:prstGeom>
        </p:spPr>
      </p:pic>
    </p:spTree>
    <p:extLst>
      <p:ext uri="{BB962C8B-B14F-4D97-AF65-F5344CB8AC3E}">
        <p14:creationId xmlns:p14="http://schemas.microsoft.com/office/powerpoint/2010/main" val="38603626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78DAAE-B0C3-49A3-8AB1-AD2FF0E368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a:lstStyle/>
          <a:p>
            <a:endParaRPr lang="en-US" dirty="0"/>
          </a:p>
        </p:txBody>
      </p:sp>
      <p:sp>
        <p:nvSpPr>
          <p:cNvPr id="9" name="Rectangle 8">
            <a:extLst>
              <a:ext uri="{FF2B5EF4-FFF2-40B4-BE49-F238E27FC236}">
                <a16:creationId xmlns:a16="http://schemas.microsoft.com/office/drawing/2014/main" id="{F6A8A81D-3338-4B0F-A26F-A3D259D276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6" y="801794"/>
            <a:ext cx="11000237" cy="524826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40155665-7CE2-4939-AE5E-020DC1D207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pic>
        <p:nvPicPr>
          <p:cNvPr id="2" name="Picture 1">
            <a:extLst>
              <a:ext uri="{FF2B5EF4-FFF2-40B4-BE49-F238E27FC236}">
                <a16:creationId xmlns:a16="http://schemas.microsoft.com/office/drawing/2014/main" id="{BF553B37-8F81-83CD-797D-02D2254B5B4B}"/>
              </a:ext>
            </a:extLst>
          </p:cNvPr>
          <p:cNvPicPr>
            <a:picLocks noChangeAspect="1"/>
          </p:cNvPicPr>
          <p:nvPr/>
        </p:nvPicPr>
        <p:blipFill>
          <a:blip r:embed="rId2"/>
          <a:stretch>
            <a:fillRect/>
          </a:stretch>
        </p:blipFill>
        <p:spPr>
          <a:xfrm>
            <a:off x="4446420" y="1284394"/>
            <a:ext cx="3394328" cy="4283066"/>
          </a:xfrm>
          <a:prstGeom prst="rect">
            <a:avLst/>
          </a:prstGeom>
        </p:spPr>
      </p:pic>
      <p:pic>
        <p:nvPicPr>
          <p:cNvPr id="4" name="Picture 3">
            <a:extLst>
              <a:ext uri="{FF2B5EF4-FFF2-40B4-BE49-F238E27FC236}">
                <a16:creationId xmlns:a16="http://schemas.microsoft.com/office/drawing/2014/main" id="{04F4D066-4373-6F38-DC05-0CAC2B75E6EC}"/>
              </a:ext>
            </a:extLst>
          </p:cNvPr>
          <p:cNvPicPr>
            <a:picLocks noChangeAspect="1"/>
          </p:cNvPicPr>
          <p:nvPr/>
        </p:nvPicPr>
        <p:blipFill>
          <a:blip r:embed="rId3"/>
          <a:stretch>
            <a:fillRect/>
          </a:stretch>
        </p:blipFill>
        <p:spPr>
          <a:xfrm>
            <a:off x="701965" y="5637402"/>
            <a:ext cx="1549400" cy="406400"/>
          </a:xfrm>
          <a:prstGeom prst="rect">
            <a:avLst/>
          </a:prstGeom>
        </p:spPr>
      </p:pic>
    </p:spTree>
    <p:extLst>
      <p:ext uri="{BB962C8B-B14F-4D97-AF65-F5344CB8AC3E}">
        <p14:creationId xmlns:p14="http://schemas.microsoft.com/office/powerpoint/2010/main" val="23594489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78DAAE-B0C3-49A3-8AB1-AD2FF0E368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a:lstStyle/>
          <a:p>
            <a:endParaRPr lang="en-US" dirty="0"/>
          </a:p>
        </p:txBody>
      </p:sp>
      <p:sp>
        <p:nvSpPr>
          <p:cNvPr id="9" name="Rectangle 8">
            <a:extLst>
              <a:ext uri="{FF2B5EF4-FFF2-40B4-BE49-F238E27FC236}">
                <a16:creationId xmlns:a16="http://schemas.microsoft.com/office/drawing/2014/main" id="{F6A8A81D-3338-4B0F-A26F-A3D259D276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6" y="801794"/>
            <a:ext cx="11000237" cy="524826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40155665-7CE2-4939-AE5E-020DC1D207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pic>
        <p:nvPicPr>
          <p:cNvPr id="2" name="Picture 1">
            <a:extLst>
              <a:ext uri="{FF2B5EF4-FFF2-40B4-BE49-F238E27FC236}">
                <a16:creationId xmlns:a16="http://schemas.microsoft.com/office/drawing/2014/main" id="{DD97A03C-F0D0-DA16-D06F-5D2F74923915}"/>
              </a:ext>
            </a:extLst>
          </p:cNvPr>
          <p:cNvPicPr>
            <a:picLocks noChangeAspect="1"/>
          </p:cNvPicPr>
          <p:nvPr/>
        </p:nvPicPr>
        <p:blipFill>
          <a:blip r:embed="rId3"/>
          <a:stretch>
            <a:fillRect/>
          </a:stretch>
        </p:blipFill>
        <p:spPr>
          <a:xfrm>
            <a:off x="4194790" y="1284394"/>
            <a:ext cx="3897589" cy="4283066"/>
          </a:xfrm>
          <a:prstGeom prst="rect">
            <a:avLst/>
          </a:prstGeom>
        </p:spPr>
      </p:pic>
      <p:sp>
        <p:nvSpPr>
          <p:cNvPr id="4" name="TextBox 3">
            <a:extLst>
              <a:ext uri="{FF2B5EF4-FFF2-40B4-BE49-F238E27FC236}">
                <a16:creationId xmlns:a16="http://schemas.microsoft.com/office/drawing/2014/main" id="{ED8F3A4A-9AA9-0C77-AB9E-4CBF0FE9C3AC}"/>
              </a:ext>
            </a:extLst>
          </p:cNvPr>
          <p:cNvSpPr txBox="1"/>
          <p:nvPr/>
        </p:nvSpPr>
        <p:spPr>
          <a:xfrm>
            <a:off x="1600200" y="5854700"/>
            <a:ext cx="1866900" cy="369332"/>
          </a:xfrm>
          <a:prstGeom prst="rect">
            <a:avLst/>
          </a:prstGeom>
          <a:noFill/>
        </p:spPr>
        <p:txBody>
          <a:bodyPr wrap="square" rtlCol="0">
            <a:spAutoFit/>
          </a:bodyPr>
          <a:lstStyle/>
          <a:p>
            <a:endParaRPr lang="en-US" dirty="0"/>
          </a:p>
        </p:txBody>
      </p:sp>
      <p:pic>
        <p:nvPicPr>
          <p:cNvPr id="6" name="Picture 5">
            <a:extLst>
              <a:ext uri="{FF2B5EF4-FFF2-40B4-BE49-F238E27FC236}">
                <a16:creationId xmlns:a16="http://schemas.microsoft.com/office/drawing/2014/main" id="{68B431B4-0BCF-400B-D2A0-A9793694F3D0}"/>
              </a:ext>
            </a:extLst>
          </p:cNvPr>
          <p:cNvPicPr>
            <a:picLocks noChangeAspect="1"/>
          </p:cNvPicPr>
          <p:nvPr/>
        </p:nvPicPr>
        <p:blipFill>
          <a:blip r:embed="rId4"/>
          <a:stretch>
            <a:fillRect/>
          </a:stretch>
        </p:blipFill>
        <p:spPr>
          <a:xfrm>
            <a:off x="701965" y="5637402"/>
            <a:ext cx="1549400" cy="406400"/>
          </a:xfrm>
          <a:prstGeom prst="rect">
            <a:avLst/>
          </a:prstGeom>
        </p:spPr>
      </p:pic>
    </p:spTree>
    <p:extLst>
      <p:ext uri="{BB962C8B-B14F-4D97-AF65-F5344CB8AC3E}">
        <p14:creationId xmlns:p14="http://schemas.microsoft.com/office/powerpoint/2010/main" val="12337705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78DAAE-B0C3-49A3-8AB1-AD2FF0E368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a:lstStyle/>
          <a:p>
            <a:endParaRPr lang="en-US" dirty="0"/>
          </a:p>
        </p:txBody>
      </p:sp>
      <p:sp>
        <p:nvSpPr>
          <p:cNvPr id="9" name="Rectangle 8">
            <a:extLst>
              <a:ext uri="{FF2B5EF4-FFF2-40B4-BE49-F238E27FC236}">
                <a16:creationId xmlns:a16="http://schemas.microsoft.com/office/drawing/2014/main" id="{F6A8A81D-3338-4B0F-A26F-A3D259D276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6" y="801794"/>
            <a:ext cx="11000237" cy="524826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40155665-7CE2-4939-AE5E-020DC1D207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pic>
        <p:nvPicPr>
          <p:cNvPr id="2" name="Picture 1">
            <a:extLst>
              <a:ext uri="{FF2B5EF4-FFF2-40B4-BE49-F238E27FC236}">
                <a16:creationId xmlns:a16="http://schemas.microsoft.com/office/drawing/2014/main" id="{E2C9DC33-D0E4-AE7F-B9EE-15ADE3CBEB05}"/>
              </a:ext>
            </a:extLst>
          </p:cNvPr>
          <p:cNvPicPr>
            <a:picLocks noChangeAspect="1"/>
          </p:cNvPicPr>
          <p:nvPr/>
        </p:nvPicPr>
        <p:blipFill>
          <a:blip r:embed="rId2"/>
          <a:stretch>
            <a:fillRect/>
          </a:stretch>
        </p:blipFill>
        <p:spPr>
          <a:xfrm>
            <a:off x="1384622" y="1284394"/>
            <a:ext cx="9517924" cy="4283066"/>
          </a:xfrm>
          <a:prstGeom prst="rect">
            <a:avLst/>
          </a:prstGeom>
        </p:spPr>
      </p:pic>
      <p:pic>
        <p:nvPicPr>
          <p:cNvPr id="4" name="Picture 3">
            <a:extLst>
              <a:ext uri="{FF2B5EF4-FFF2-40B4-BE49-F238E27FC236}">
                <a16:creationId xmlns:a16="http://schemas.microsoft.com/office/drawing/2014/main" id="{3DF05660-01A7-2166-901C-7C2DFFE96810}"/>
              </a:ext>
            </a:extLst>
          </p:cNvPr>
          <p:cNvPicPr>
            <a:picLocks noChangeAspect="1"/>
          </p:cNvPicPr>
          <p:nvPr/>
        </p:nvPicPr>
        <p:blipFill>
          <a:blip r:embed="rId3"/>
          <a:stretch>
            <a:fillRect/>
          </a:stretch>
        </p:blipFill>
        <p:spPr>
          <a:xfrm>
            <a:off x="1384622" y="5567460"/>
            <a:ext cx="1549400" cy="406400"/>
          </a:xfrm>
          <a:prstGeom prst="rect">
            <a:avLst/>
          </a:prstGeom>
        </p:spPr>
      </p:pic>
    </p:spTree>
    <p:extLst>
      <p:ext uri="{BB962C8B-B14F-4D97-AF65-F5344CB8AC3E}">
        <p14:creationId xmlns:p14="http://schemas.microsoft.com/office/powerpoint/2010/main" val="36017170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78DAAE-B0C3-49A3-8AB1-AD2FF0E368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a:lstStyle/>
          <a:p>
            <a:endParaRPr lang="en-US" dirty="0"/>
          </a:p>
        </p:txBody>
      </p:sp>
      <p:sp>
        <p:nvSpPr>
          <p:cNvPr id="9" name="Rectangle 8">
            <a:extLst>
              <a:ext uri="{FF2B5EF4-FFF2-40B4-BE49-F238E27FC236}">
                <a16:creationId xmlns:a16="http://schemas.microsoft.com/office/drawing/2014/main" id="{F6A8A81D-3338-4B0F-A26F-A3D259D276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6" y="801794"/>
            <a:ext cx="11000237" cy="524826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40155665-7CE2-4939-AE5E-020DC1D207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pic>
        <p:nvPicPr>
          <p:cNvPr id="2" name="Picture 1">
            <a:extLst>
              <a:ext uri="{FF2B5EF4-FFF2-40B4-BE49-F238E27FC236}">
                <a16:creationId xmlns:a16="http://schemas.microsoft.com/office/drawing/2014/main" id="{C8ED6195-96D5-DFE4-3DB1-F77DE1AC5C0E}"/>
              </a:ext>
            </a:extLst>
          </p:cNvPr>
          <p:cNvPicPr>
            <a:picLocks noChangeAspect="1"/>
          </p:cNvPicPr>
          <p:nvPr/>
        </p:nvPicPr>
        <p:blipFill>
          <a:blip r:embed="rId2"/>
          <a:stretch>
            <a:fillRect/>
          </a:stretch>
        </p:blipFill>
        <p:spPr>
          <a:xfrm>
            <a:off x="1126066" y="1356201"/>
            <a:ext cx="10035037" cy="4139452"/>
          </a:xfrm>
          <a:prstGeom prst="rect">
            <a:avLst/>
          </a:prstGeom>
        </p:spPr>
      </p:pic>
      <p:pic>
        <p:nvPicPr>
          <p:cNvPr id="4" name="Picture 3">
            <a:extLst>
              <a:ext uri="{FF2B5EF4-FFF2-40B4-BE49-F238E27FC236}">
                <a16:creationId xmlns:a16="http://schemas.microsoft.com/office/drawing/2014/main" id="{C24685CF-0D79-F094-9C61-C4887FFCED87}"/>
              </a:ext>
            </a:extLst>
          </p:cNvPr>
          <p:cNvPicPr>
            <a:picLocks noChangeAspect="1"/>
          </p:cNvPicPr>
          <p:nvPr/>
        </p:nvPicPr>
        <p:blipFill>
          <a:blip r:embed="rId3"/>
          <a:stretch>
            <a:fillRect/>
          </a:stretch>
        </p:blipFill>
        <p:spPr>
          <a:xfrm>
            <a:off x="1126066" y="5505654"/>
            <a:ext cx="1549400" cy="406400"/>
          </a:xfrm>
          <a:prstGeom prst="rect">
            <a:avLst/>
          </a:prstGeom>
        </p:spPr>
      </p:pic>
    </p:spTree>
    <p:extLst>
      <p:ext uri="{BB962C8B-B14F-4D97-AF65-F5344CB8AC3E}">
        <p14:creationId xmlns:p14="http://schemas.microsoft.com/office/powerpoint/2010/main" val="34703053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B44741E-4F8A-4DC4-96E4-E4A2E555A88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2373"/>
            <a:ext cx="12192000" cy="6867027"/>
            <a:chOff x="0" y="-2373"/>
            <a:chExt cx="12192000" cy="6867027"/>
          </a:xfrm>
        </p:grpSpPr>
        <p:sp>
          <p:nvSpPr>
            <p:cNvPr id="9" name="Rectangle 8">
              <a:extLst>
                <a:ext uri="{FF2B5EF4-FFF2-40B4-BE49-F238E27FC236}">
                  <a16:creationId xmlns:a16="http://schemas.microsoft.com/office/drawing/2014/main" id="{61FDC0C6-6677-4608-AE99-98D3C7BB1FB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Oval 9">
              <a:extLst>
                <a:ext uri="{FF2B5EF4-FFF2-40B4-BE49-F238E27FC236}">
                  <a16:creationId xmlns:a16="http://schemas.microsoft.com/office/drawing/2014/main" id="{589982C5-DDA9-41E0-8CF5-F83999C1BCC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Oval 10">
              <a:extLst>
                <a:ext uri="{FF2B5EF4-FFF2-40B4-BE49-F238E27FC236}">
                  <a16:creationId xmlns:a16="http://schemas.microsoft.com/office/drawing/2014/main" id="{A6E454F1-BC7B-4FC5-901F-84095FC678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a:extLst>
                <a:ext uri="{FF2B5EF4-FFF2-40B4-BE49-F238E27FC236}">
                  <a16:creationId xmlns:a16="http://schemas.microsoft.com/office/drawing/2014/main" id="{E0BDA7F3-0D92-4CE5-B124-114C29D28F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a:extLst>
                <a:ext uri="{FF2B5EF4-FFF2-40B4-BE49-F238E27FC236}">
                  <a16:creationId xmlns:a16="http://schemas.microsoft.com/office/drawing/2014/main" id="{886F90B9-54A4-4A43-B853-11AA290E00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a:extLst>
                <a:ext uri="{FF2B5EF4-FFF2-40B4-BE49-F238E27FC236}">
                  <a16:creationId xmlns:a16="http://schemas.microsoft.com/office/drawing/2014/main" id="{B5E538A9-6169-4720-88AE-7AE14BE802B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Freeform 5">
              <a:extLst>
                <a:ext uri="{FF2B5EF4-FFF2-40B4-BE49-F238E27FC236}">
                  <a16:creationId xmlns:a16="http://schemas.microsoft.com/office/drawing/2014/main" id="{59E5CEE5-D27F-4281-9293-590AD4163E9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7" name="Rectangle 16">
            <a:extLst>
              <a:ext uri="{FF2B5EF4-FFF2-40B4-BE49-F238E27FC236}">
                <a16:creationId xmlns:a16="http://schemas.microsoft.com/office/drawing/2014/main" id="{2FCAD798-DEC5-4392-90CE-C46AD6CE68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useBgFill="1">
        <p:nvSpPr>
          <p:cNvPr id="19" name="Rectangle 18">
            <a:extLst>
              <a:ext uri="{FF2B5EF4-FFF2-40B4-BE49-F238E27FC236}">
                <a16:creationId xmlns:a16="http://schemas.microsoft.com/office/drawing/2014/main" id="{02E8BD2A-4014-4DC6-A228-4ECE6A0AA6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1" name="Group 20">
            <a:extLst>
              <a:ext uri="{FF2B5EF4-FFF2-40B4-BE49-F238E27FC236}">
                <a16:creationId xmlns:a16="http://schemas.microsoft.com/office/drawing/2014/main" id="{BD0F43A4-A469-42F0-8A8C-C83267E7B15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2373"/>
            <a:ext cx="12192000" cy="6867027"/>
            <a:chOff x="0" y="-2373"/>
            <a:chExt cx="12192000" cy="6867027"/>
          </a:xfrm>
        </p:grpSpPr>
        <p:sp>
          <p:nvSpPr>
            <p:cNvPr id="22" name="Rectangle 21">
              <a:extLst>
                <a:ext uri="{FF2B5EF4-FFF2-40B4-BE49-F238E27FC236}">
                  <a16:creationId xmlns:a16="http://schemas.microsoft.com/office/drawing/2014/main" id="{7282985F-8570-4C20-9EE5-F40FA5953C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3" name="Oval 22">
              <a:extLst>
                <a:ext uri="{FF2B5EF4-FFF2-40B4-BE49-F238E27FC236}">
                  <a16:creationId xmlns:a16="http://schemas.microsoft.com/office/drawing/2014/main" id="{F45763AB-EB50-4C8D-89DA-DDCBF5042B4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a:extLst>
                <a:ext uri="{FF2B5EF4-FFF2-40B4-BE49-F238E27FC236}">
                  <a16:creationId xmlns:a16="http://schemas.microsoft.com/office/drawing/2014/main" id="{F5AE31F6-6D42-4BC8-BB56-F5C2436C717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Oval 24">
              <a:extLst>
                <a:ext uri="{FF2B5EF4-FFF2-40B4-BE49-F238E27FC236}">
                  <a16:creationId xmlns:a16="http://schemas.microsoft.com/office/drawing/2014/main" id="{6B7A9BE8-8E6D-46BB-8445-8F94590652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6" name="Oval 25">
              <a:extLst>
                <a:ext uri="{FF2B5EF4-FFF2-40B4-BE49-F238E27FC236}">
                  <a16:creationId xmlns:a16="http://schemas.microsoft.com/office/drawing/2014/main" id="{D6789800-7501-41DE-A983-5C0583C5A2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7" name="Oval 26">
              <a:extLst>
                <a:ext uri="{FF2B5EF4-FFF2-40B4-BE49-F238E27FC236}">
                  <a16:creationId xmlns:a16="http://schemas.microsoft.com/office/drawing/2014/main" id="{4F71D34F-471B-4AE5-AB46-8D5E7A616C0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8" name="Rectangle 27">
              <a:extLst>
                <a:ext uri="{FF2B5EF4-FFF2-40B4-BE49-F238E27FC236}">
                  <a16:creationId xmlns:a16="http://schemas.microsoft.com/office/drawing/2014/main" id="{E0C34BAD-A65E-40CE-8FF6-5B97779279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9" name="Freeform 5">
              <a:extLst>
                <a:ext uri="{FF2B5EF4-FFF2-40B4-BE49-F238E27FC236}">
                  <a16:creationId xmlns:a16="http://schemas.microsoft.com/office/drawing/2014/main" id="{BF0943C6-9E07-4892-9EC5-2210B9D30C0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30" name="Freeform 5">
              <a:extLst>
                <a:ext uri="{FF2B5EF4-FFF2-40B4-BE49-F238E27FC236}">
                  <a16:creationId xmlns:a16="http://schemas.microsoft.com/office/drawing/2014/main" id="{0B626621-A51A-4BFF-9026-FAAE5E76D1C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31" name="Freeform 5">
              <a:extLst>
                <a:ext uri="{FF2B5EF4-FFF2-40B4-BE49-F238E27FC236}">
                  <a16:creationId xmlns:a16="http://schemas.microsoft.com/office/drawing/2014/main" id="{D69C07EE-60A8-4276-873F-355F75D4BDE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a:extLst>
              <a:ext uri="{FF2B5EF4-FFF2-40B4-BE49-F238E27FC236}">
                <a16:creationId xmlns:a16="http://schemas.microsoft.com/office/drawing/2014/main" id="{66D73221-AFF1-DAC3-0939-A9C4E1C1078E}"/>
              </a:ext>
            </a:extLst>
          </p:cNvPr>
          <p:cNvSpPr>
            <a:spLocks noGrp="1"/>
          </p:cNvSpPr>
          <p:nvPr>
            <p:ph type="title"/>
          </p:nvPr>
        </p:nvSpPr>
        <p:spPr>
          <a:xfrm>
            <a:off x="5232771" y="437513"/>
            <a:ext cx="6232398" cy="5954325"/>
          </a:xfrm>
        </p:spPr>
        <p:txBody>
          <a:bodyPr vert="horz" lIns="91440" tIns="45720" rIns="91440" bIns="45720" rtlCol="0" anchor="ctr">
            <a:normAutofit/>
          </a:bodyPr>
          <a:lstStyle/>
          <a:p>
            <a:pPr>
              <a:lnSpc>
                <a:spcPct val="90000"/>
              </a:lnSpc>
            </a:pPr>
            <a:r>
              <a:rPr lang="en-US" sz="3600" dirty="0">
                <a:solidFill>
                  <a:schemeClr val="tx2"/>
                </a:solidFill>
                <a:effectLst/>
              </a:rPr>
              <a:t>(d) Ensure that its agents have access to, and maintain, up-to-date information relevant to their duties as specified in the contracts with the signatory.</a:t>
            </a:r>
            <a:endParaRPr lang="en-US" sz="3600" dirty="0">
              <a:solidFill>
                <a:schemeClr val="tx2"/>
              </a:solidFill>
            </a:endParaRPr>
          </a:p>
        </p:txBody>
      </p:sp>
      <p:sp>
        <p:nvSpPr>
          <p:cNvPr id="3" name="Text Placeholder 2">
            <a:extLst>
              <a:ext uri="{FF2B5EF4-FFF2-40B4-BE49-F238E27FC236}">
                <a16:creationId xmlns:a16="http://schemas.microsoft.com/office/drawing/2014/main" id="{CAA0A83C-8F41-C022-D686-123F0B997764}"/>
              </a:ext>
            </a:extLst>
          </p:cNvPr>
          <p:cNvSpPr>
            <a:spLocks noGrp="1"/>
          </p:cNvSpPr>
          <p:nvPr>
            <p:ph type="body" idx="1"/>
          </p:nvPr>
        </p:nvSpPr>
        <p:spPr>
          <a:xfrm>
            <a:off x="971257" y="1172776"/>
            <a:ext cx="3290257" cy="4512448"/>
          </a:xfrm>
        </p:spPr>
        <p:txBody>
          <a:bodyPr vert="horz" lIns="91440" tIns="45720" rIns="91440" bIns="45720" rtlCol="0" anchor="ctr">
            <a:normAutofit/>
          </a:bodyPr>
          <a:lstStyle/>
          <a:p>
            <a:endParaRPr lang="en-US" sz="2400">
              <a:solidFill>
                <a:schemeClr val="accent1">
                  <a:lumMod val="60000"/>
                  <a:lumOff val="40000"/>
                </a:schemeClr>
              </a:solidFill>
            </a:endParaRPr>
          </a:p>
        </p:txBody>
      </p:sp>
      <p:pic>
        <p:nvPicPr>
          <p:cNvPr id="6" name="Picture 5">
            <a:extLst>
              <a:ext uri="{FF2B5EF4-FFF2-40B4-BE49-F238E27FC236}">
                <a16:creationId xmlns:a16="http://schemas.microsoft.com/office/drawing/2014/main" id="{C4659088-D0F9-8AC8-D37D-5ACB68C86176}"/>
              </a:ext>
            </a:extLst>
          </p:cNvPr>
          <p:cNvPicPr>
            <a:picLocks noChangeAspect="1"/>
          </p:cNvPicPr>
          <p:nvPr/>
        </p:nvPicPr>
        <p:blipFill>
          <a:blip r:embed="rId3"/>
          <a:stretch>
            <a:fillRect/>
          </a:stretch>
        </p:blipFill>
        <p:spPr>
          <a:xfrm>
            <a:off x="476831" y="6345624"/>
            <a:ext cx="1549400" cy="406400"/>
          </a:xfrm>
          <a:prstGeom prst="rect">
            <a:avLst/>
          </a:prstGeom>
        </p:spPr>
      </p:pic>
    </p:spTree>
    <p:extLst>
      <p:ext uri="{BB962C8B-B14F-4D97-AF65-F5344CB8AC3E}">
        <p14:creationId xmlns:p14="http://schemas.microsoft.com/office/powerpoint/2010/main" val="12891646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78DAAE-B0C3-49A3-8AB1-AD2FF0E368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a:lstStyle/>
          <a:p>
            <a:endParaRPr lang="en-US" dirty="0"/>
          </a:p>
        </p:txBody>
      </p:sp>
      <p:sp>
        <p:nvSpPr>
          <p:cNvPr id="9" name="Rectangle 8">
            <a:extLst>
              <a:ext uri="{FF2B5EF4-FFF2-40B4-BE49-F238E27FC236}">
                <a16:creationId xmlns:a16="http://schemas.microsoft.com/office/drawing/2014/main" id="{F6A8A81D-3338-4B0F-A26F-A3D259D276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6" y="801794"/>
            <a:ext cx="11000237" cy="524826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40155665-7CE2-4939-AE5E-020DC1D207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pic>
        <p:nvPicPr>
          <p:cNvPr id="2" name="Picture 1">
            <a:extLst>
              <a:ext uri="{FF2B5EF4-FFF2-40B4-BE49-F238E27FC236}">
                <a16:creationId xmlns:a16="http://schemas.microsoft.com/office/drawing/2014/main" id="{0C3E92D7-CE13-5AD5-DE4A-BBFEAD564C99}"/>
              </a:ext>
            </a:extLst>
          </p:cNvPr>
          <p:cNvPicPr>
            <a:picLocks noChangeAspect="1"/>
          </p:cNvPicPr>
          <p:nvPr/>
        </p:nvPicPr>
        <p:blipFill>
          <a:blip r:embed="rId3"/>
          <a:stretch>
            <a:fillRect/>
          </a:stretch>
        </p:blipFill>
        <p:spPr>
          <a:xfrm>
            <a:off x="1881828" y="1284394"/>
            <a:ext cx="8523513" cy="4283066"/>
          </a:xfrm>
          <a:prstGeom prst="rect">
            <a:avLst/>
          </a:prstGeom>
        </p:spPr>
      </p:pic>
      <p:pic>
        <p:nvPicPr>
          <p:cNvPr id="4" name="Picture 3">
            <a:extLst>
              <a:ext uri="{FF2B5EF4-FFF2-40B4-BE49-F238E27FC236}">
                <a16:creationId xmlns:a16="http://schemas.microsoft.com/office/drawing/2014/main" id="{4D080446-1403-BEA8-235B-DE9275D5EB04}"/>
              </a:ext>
            </a:extLst>
          </p:cNvPr>
          <p:cNvPicPr>
            <a:picLocks noChangeAspect="1"/>
          </p:cNvPicPr>
          <p:nvPr/>
        </p:nvPicPr>
        <p:blipFill>
          <a:blip r:embed="rId4"/>
          <a:stretch>
            <a:fillRect/>
          </a:stretch>
        </p:blipFill>
        <p:spPr>
          <a:xfrm>
            <a:off x="1881828" y="5548926"/>
            <a:ext cx="1549400" cy="406400"/>
          </a:xfrm>
          <a:prstGeom prst="rect">
            <a:avLst/>
          </a:prstGeom>
        </p:spPr>
      </p:pic>
    </p:spTree>
    <p:extLst>
      <p:ext uri="{BB962C8B-B14F-4D97-AF65-F5344CB8AC3E}">
        <p14:creationId xmlns:p14="http://schemas.microsoft.com/office/powerpoint/2010/main" val="40203628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65779281-7937-47A5-9678-B6FDAD972AD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2373"/>
            <a:ext cx="12192000" cy="6867027"/>
            <a:chOff x="0" y="-2373"/>
            <a:chExt cx="12192000" cy="6867027"/>
          </a:xfrm>
        </p:grpSpPr>
        <p:sp>
          <p:nvSpPr>
            <p:cNvPr id="8" name="Rectangle 7">
              <a:extLst>
                <a:ext uri="{FF2B5EF4-FFF2-40B4-BE49-F238E27FC236}">
                  <a16:creationId xmlns:a16="http://schemas.microsoft.com/office/drawing/2014/main" id="{3C6A5F94-EA1E-47C7-A6EE-BBF381891F4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Oval 8">
              <a:extLst>
                <a:ext uri="{FF2B5EF4-FFF2-40B4-BE49-F238E27FC236}">
                  <a16:creationId xmlns:a16="http://schemas.microsoft.com/office/drawing/2014/main" id="{A45E2F18-3105-4F3B-99FD-83B4793DA3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Oval 9">
              <a:extLst>
                <a:ext uri="{FF2B5EF4-FFF2-40B4-BE49-F238E27FC236}">
                  <a16:creationId xmlns:a16="http://schemas.microsoft.com/office/drawing/2014/main" id="{1381AF66-114C-4563-B095-288F42CCBD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Oval 10">
              <a:extLst>
                <a:ext uri="{FF2B5EF4-FFF2-40B4-BE49-F238E27FC236}">
                  <a16:creationId xmlns:a16="http://schemas.microsoft.com/office/drawing/2014/main" id="{747F9408-6CFC-4676-AD20-F02C796EB6E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a:extLst>
                <a:ext uri="{FF2B5EF4-FFF2-40B4-BE49-F238E27FC236}">
                  <a16:creationId xmlns:a16="http://schemas.microsoft.com/office/drawing/2014/main" id="{A7ADB05A-D37F-413A-B91E-5BB1FF62898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a:extLst>
                <a:ext uri="{FF2B5EF4-FFF2-40B4-BE49-F238E27FC236}">
                  <a16:creationId xmlns:a16="http://schemas.microsoft.com/office/drawing/2014/main" id="{8654F3E1-5DC0-4E84-B666-997F05FA07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Freeform 5">
              <a:extLst>
                <a:ext uri="{FF2B5EF4-FFF2-40B4-BE49-F238E27FC236}">
                  <a16:creationId xmlns:a16="http://schemas.microsoft.com/office/drawing/2014/main" id="{6705C03F-F9C3-432E-8D6A-7396A5D232F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5" name="Freeform 5">
              <a:extLst>
                <a:ext uri="{FF2B5EF4-FFF2-40B4-BE49-F238E27FC236}">
                  <a16:creationId xmlns:a16="http://schemas.microsoft.com/office/drawing/2014/main" id="{A9832115-0F55-42D3-9A09-385BD837DDF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6" name="Freeform 5">
              <a:extLst>
                <a:ext uri="{FF2B5EF4-FFF2-40B4-BE49-F238E27FC236}">
                  <a16:creationId xmlns:a16="http://schemas.microsoft.com/office/drawing/2014/main" id="{E7DA4E2E-EF02-4DA8-B2D4-458977719B4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8" name="Rectangle 17">
            <a:extLst>
              <a:ext uri="{FF2B5EF4-FFF2-40B4-BE49-F238E27FC236}">
                <a16:creationId xmlns:a16="http://schemas.microsoft.com/office/drawing/2014/main" id="{4E7CA534-C00D-4395-B324-C66C955E53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useBgFill="1">
        <p:nvSpPr>
          <p:cNvPr id="20" name="Rectangle 19">
            <a:extLst>
              <a:ext uri="{FF2B5EF4-FFF2-40B4-BE49-F238E27FC236}">
                <a16:creationId xmlns:a16="http://schemas.microsoft.com/office/drawing/2014/main" id="{324E43EB-867C-4B35-9A5C-E435157C72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a:extLst>
              <a:ext uri="{FF2B5EF4-FFF2-40B4-BE49-F238E27FC236}">
                <a16:creationId xmlns:a16="http://schemas.microsoft.com/office/drawing/2014/main" id="{01B1A260-8A72-4E08-82CC-DB3DB0A49F3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2373"/>
            <a:ext cx="12192000" cy="6867027"/>
            <a:chOff x="0" y="-2373"/>
            <a:chExt cx="12192000" cy="6867027"/>
          </a:xfrm>
        </p:grpSpPr>
        <p:sp>
          <p:nvSpPr>
            <p:cNvPr id="23" name="Rectangle 22">
              <a:extLst>
                <a:ext uri="{FF2B5EF4-FFF2-40B4-BE49-F238E27FC236}">
                  <a16:creationId xmlns:a16="http://schemas.microsoft.com/office/drawing/2014/main" id="{F5EE446B-EFB2-4F6A-AC6E-936E92DB5C2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4" name="Oval 23">
              <a:extLst>
                <a:ext uri="{FF2B5EF4-FFF2-40B4-BE49-F238E27FC236}">
                  <a16:creationId xmlns:a16="http://schemas.microsoft.com/office/drawing/2014/main" id="{3483BA79-FCF5-4852-AF0E-CA634727E34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Oval 24">
              <a:extLst>
                <a:ext uri="{FF2B5EF4-FFF2-40B4-BE49-F238E27FC236}">
                  <a16:creationId xmlns:a16="http://schemas.microsoft.com/office/drawing/2014/main" id="{A2630BA5-8A74-4D0A-BB80-42BB6E2D0C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6" name="Oval 25">
              <a:extLst>
                <a:ext uri="{FF2B5EF4-FFF2-40B4-BE49-F238E27FC236}">
                  <a16:creationId xmlns:a16="http://schemas.microsoft.com/office/drawing/2014/main" id="{BD6109B2-DB31-43CB-950B-AB02BC17CFB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7" name="Oval 26">
              <a:extLst>
                <a:ext uri="{FF2B5EF4-FFF2-40B4-BE49-F238E27FC236}">
                  <a16:creationId xmlns:a16="http://schemas.microsoft.com/office/drawing/2014/main" id="{4F4C0381-B807-4F22-9362-4CF1EA4ED6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8" name="Oval 27">
              <a:extLst>
                <a:ext uri="{FF2B5EF4-FFF2-40B4-BE49-F238E27FC236}">
                  <a16:creationId xmlns:a16="http://schemas.microsoft.com/office/drawing/2014/main" id="{32DC58E5-A2AB-4AF3-BFDC-51F45B85910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9" name="Rectangle 28">
              <a:extLst>
                <a:ext uri="{FF2B5EF4-FFF2-40B4-BE49-F238E27FC236}">
                  <a16:creationId xmlns:a16="http://schemas.microsoft.com/office/drawing/2014/main" id="{5A82E722-60BE-4C4A-93FB-ED5C9D25F96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30" name="Freeform 5">
              <a:extLst>
                <a:ext uri="{FF2B5EF4-FFF2-40B4-BE49-F238E27FC236}">
                  <a16:creationId xmlns:a16="http://schemas.microsoft.com/office/drawing/2014/main" id="{BD917B57-2D0B-49F7-99D0-3E0D111382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31" name="Freeform 5">
              <a:extLst>
                <a:ext uri="{FF2B5EF4-FFF2-40B4-BE49-F238E27FC236}">
                  <a16:creationId xmlns:a16="http://schemas.microsoft.com/office/drawing/2014/main" id="{ED29444E-A895-4493-BEBA-CBD61CF471F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32" name="Freeform 5">
              <a:extLst>
                <a:ext uri="{FF2B5EF4-FFF2-40B4-BE49-F238E27FC236}">
                  <a16:creationId xmlns:a16="http://schemas.microsoft.com/office/drawing/2014/main" id="{9237B3E9-B2D7-4C20-930D-6FD74FFB5C1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extBox 1">
            <a:extLst>
              <a:ext uri="{FF2B5EF4-FFF2-40B4-BE49-F238E27FC236}">
                <a16:creationId xmlns:a16="http://schemas.microsoft.com/office/drawing/2014/main" id="{C85A10E5-9A34-A21F-D154-D087667664D6}"/>
              </a:ext>
            </a:extLst>
          </p:cNvPr>
          <p:cNvSpPr txBox="1"/>
          <p:nvPr/>
        </p:nvSpPr>
        <p:spPr>
          <a:xfrm>
            <a:off x="5290077" y="437513"/>
            <a:ext cx="5502614" cy="5954325"/>
          </a:xfrm>
          <a:prstGeom prst="rect">
            <a:avLst/>
          </a:prstGeom>
        </p:spPr>
        <p:txBody>
          <a:bodyPr vert="horz" lIns="91440" tIns="45720" rIns="91440" bIns="45720" rtlCol="0" anchor="ctr">
            <a:normAutofit/>
          </a:bodyPr>
          <a:lstStyle/>
          <a:p>
            <a:pPr>
              <a:spcBef>
                <a:spcPts val="1000"/>
              </a:spcBef>
              <a:buClr>
                <a:schemeClr val="accent1"/>
              </a:buClr>
              <a:buSzPct val="80000"/>
              <a:buFont typeface="Wingdings 3" charset="2"/>
              <a:buChar char=""/>
            </a:pPr>
            <a:r>
              <a:rPr lang="en-US" sz="2000">
                <a:solidFill>
                  <a:schemeClr val="tx1">
                    <a:lumMod val="75000"/>
                    <a:lumOff val="25000"/>
                  </a:schemeClr>
                </a:solidFill>
              </a:rPr>
              <a:t>Marketing</a:t>
            </a:r>
          </a:p>
        </p:txBody>
      </p:sp>
      <p:pic>
        <p:nvPicPr>
          <p:cNvPr id="4" name="Picture 3">
            <a:extLst>
              <a:ext uri="{FF2B5EF4-FFF2-40B4-BE49-F238E27FC236}">
                <a16:creationId xmlns:a16="http://schemas.microsoft.com/office/drawing/2014/main" id="{3635607D-182D-ED55-B081-C4915FD80CA8}"/>
              </a:ext>
            </a:extLst>
          </p:cNvPr>
          <p:cNvPicPr>
            <a:picLocks noChangeAspect="1"/>
          </p:cNvPicPr>
          <p:nvPr/>
        </p:nvPicPr>
        <p:blipFill>
          <a:blip r:embed="rId3"/>
          <a:stretch>
            <a:fillRect/>
          </a:stretch>
        </p:blipFill>
        <p:spPr>
          <a:xfrm>
            <a:off x="487145" y="6343800"/>
            <a:ext cx="1549400" cy="406400"/>
          </a:xfrm>
          <a:prstGeom prst="rect">
            <a:avLst/>
          </a:prstGeom>
        </p:spPr>
      </p:pic>
    </p:spTree>
    <p:extLst>
      <p:ext uri="{BB962C8B-B14F-4D97-AF65-F5344CB8AC3E}">
        <p14:creationId xmlns:p14="http://schemas.microsoft.com/office/powerpoint/2010/main" val="14849481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78DAAE-B0C3-49A3-8AB1-AD2FF0E368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a:lstStyle/>
          <a:p>
            <a:endParaRPr lang="en-US" dirty="0"/>
          </a:p>
        </p:txBody>
      </p:sp>
      <p:sp>
        <p:nvSpPr>
          <p:cNvPr id="9" name="Rectangle 8">
            <a:extLst>
              <a:ext uri="{FF2B5EF4-FFF2-40B4-BE49-F238E27FC236}">
                <a16:creationId xmlns:a16="http://schemas.microsoft.com/office/drawing/2014/main" id="{F6A8A81D-3338-4B0F-A26F-A3D259D276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6" y="801794"/>
            <a:ext cx="11000237" cy="524826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40155665-7CE2-4939-AE5E-020DC1D207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pic>
        <p:nvPicPr>
          <p:cNvPr id="2" name="Picture 1">
            <a:extLst>
              <a:ext uri="{FF2B5EF4-FFF2-40B4-BE49-F238E27FC236}">
                <a16:creationId xmlns:a16="http://schemas.microsoft.com/office/drawing/2014/main" id="{83BA916E-EB0D-1F06-A3DA-977C2BC293C7}"/>
              </a:ext>
            </a:extLst>
          </p:cNvPr>
          <p:cNvPicPr>
            <a:picLocks noChangeAspect="1"/>
          </p:cNvPicPr>
          <p:nvPr/>
        </p:nvPicPr>
        <p:blipFill>
          <a:blip r:embed="rId2"/>
          <a:stretch>
            <a:fillRect/>
          </a:stretch>
        </p:blipFill>
        <p:spPr>
          <a:xfrm>
            <a:off x="1462638" y="1284394"/>
            <a:ext cx="9361892" cy="4283066"/>
          </a:xfrm>
          <a:prstGeom prst="rect">
            <a:avLst/>
          </a:prstGeom>
        </p:spPr>
      </p:pic>
      <p:sp>
        <p:nvSpPr>
          <p:cNvPr id="4" name="TextBox 3">
            <a:extLst>
              <a:ext uri="{FF2B5EF4-FFF2-40B4-BE49-F238E27FC236}">
                <a16:creationId xmlns:a16="http://schemas.microsoft.com/office/drawing/2014/main" id="{2568BAD8-EE77-CA94-FCA4-F9A425D4FDE0}"/>
              </a:ext>
            </a:extLst>
          </p:cNvPr>
          <p:cNvSpPr txBox="1"/>
          <p:nvPr/>
        </p:nvSpPr>
        <p:spPr>
          <a:xfrm>
            <a:off x="1701800" y="5892800"/>
            <a:ext cx="1511300" cy="369332"/>
          </a:xfrm>
          <a:prstGeom prst="rect">
            <a:avLst/>
          </a:prstGeom>
          <a:noFill/>
        </p:spPr>
        <p:txBody>
          <a:bodyPr wrap="square" rtlCol="0">
            <a:spAutoFit/>
          </a:bodyPr>
          <a:lstStyle/>
          <a:p>
            <a:endParaRPr lang="en-US" dirty="0"/>
          </a:p>
        </p:txBody>
      </p:sp>
      <p:pic>
        <p:nvPicPr>
          <p:cNvPr id="6" name="Picture 5">
            <a:extLst>
              <a:ext uri="{FF2B5EF4-FFF2-40B4-BE49-F238E27FC236}">
                <a16:creationId xmlns:a16="http://schemas.microsoft.com/office/drawing/2014/main" id="{7FABF1BF-BB52-54E2-16C8-0D58523BE114}"/>
              </a:ext>
            </a:extLst>
          </p:cNvPr>
          <p:cNvPicPr>
            <a:picLocks noChangeAspect="1"/>
          </p:cNvPicPr>
          <p:nvPr/>
        </p:nvPicPr>
        <p:blipFill>
          <a:blip r:embed="rId3"/>
          <a:stretch>
            <a:fillRect/>
          </a:stretch>
        </p:blipFill>
        <p:spPr>
          <a:xfrm>
            <a:off x="1462638" y="5557432"/>
            <a:ext cx="1549400" cy="406400"/>
          </a:xfrm>
          <a:prstGeom prst="rect">
            <a:avLst/>
          </a:prstGeom>
        </p:spPr>
      </p:pic>
    </p:spTree>
    <p:extLst>
      <p:ext uri="{BB962C8B-B14F-4D97-AF65-F5344CB8AC3E}">
        <p14:creationId xmlns:p14="http://schemas.microsoft.com/office/powerpoint/2010/main" val="40583416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8" name="Group 7">
            <a:extLst>
              <a:ext uri="{FF2B5EF4-FFF2-40B4-BE49-F238E27FC236}">
                <a16:creationId xmlns:a16="http://schemas.microsoft.com/office/drawing/2014/main" id="{5B44741E-4F8A-4DC4-96E4-E4A2E555A88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2373"/>
            <a:ext cx="12192000" cy="6867027"/>
            <a:chOff x="0" y="-2373"/>
            <a:chExt cx="12192000" cy="6867027"/>
          </a:xfrm>
        </p:grpSpPr>
        <p:sp>
          <p:nvSpPr>
            <p:cNvPr id="9" name="Rectangle 8">
              <a:extLst>
                <a:ext uri="{FF2B5EF4-FFF2-40B4-BE49-F238E27FC236}">
                  <a16:creationId xmlns:a16="http://schemas.microsoft.com/office/drawing/2014/main" id="{61FDC0C6-6677-4608-AE99-98D3C7BB1FB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Oval 9">
              <a:extLst>
                <a:ext uri="{FF2B5EF4-FFF2-40B4-BE49-F238E27FC236}">
                  <a16:creationId xmlns:a16="http://schemas.microsoft.com/office/drawing/2014/main" id="{589982C5-DDA9-41E0-8CF5-F83999C1BCC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Oval 10">
              <a:extLst>
                <a:ext uri="{FF2B5EF4-FFF2-40B4-BE49-F238E27FC236}">
                  <a16:creationId xmlns:a16="http://schemas.microsoft.com/office/drawing/2014/main" id="{A6E454F1-BC7B-4FC5-901F-84095FC678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a:extLst>
                <a:ext uri="{FF2B5EF4-FFF2-40B4-BE49-F238E27FC236}">
                  <a16:creationId xmlns:a16="http://schemas.microsoft.com/office/drawing/2014/main" id="{E0BDA7F3-0D92-4CE5-B124-114C29D28F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a:extLst>
                <a:ext uri="{FF2B5EF4-FFF2-40B4-BE49-F238E27FC236}">
                  <a16:creationId xmlns:a16="http://schemas.microsoft.com/office/drawing/2014/main" id="{886F90B9-54A4-4A43-B853-11AA290E00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a:extLst>
                <a:ext uri="{FF2B5EF4-FFF2-40B4-BE49-F238E27FC236}">
                  <a16:creationId xmlns:a16="http://schemas.microsoft.com/office/drawing/2014/main" id="{B5E538A9-6169-4720-88AE-7AE14BE802B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39" name="Freeform 5">
              <a:extLst>
                <a:ext uri="{FF2B5EF4-FFF2-40B4-BE49-F238E27FC236}">
                  <a16:creationId xmlns:a16="http://schemas.microsoft.com/office/drawing/2014/main" id="{59E5CEE5-D27F-4281-9293-590AD4163E9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40" name="Rectangle 16">
            <a:extLst>
              <a:ext uri="{FF2B5EF4-FFF2-40B4-BE49-F238E27FC236}">
                <a16:creationId xmlns:a16="http://schemas.microsoft.com/office/drawing/2014/main" id="{2FCAD798-DEC5-4392-90CE-C46AD6CE68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useBgFill="1">
        <p:nvSpPr>
          <p:cNvPr id="19" name="Rectangle 18">
            <a:extLst>
              <a:ext uri="{FF2B5EF4-FFF2-40B4-BE49-F238E27FC236}">
                <a16:creationId xmlns:a16="http://schemas.microsoft.com/office/drawing/2014/main" id="{02E8BD2A-4014-4DC6-A228-4ECE6A0AA6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1" name="Group 20">
            <a:extLst>
              <a:ext uri="{FF2B5EF4-FFF2-40B4-BE49-F238E27FC236}">
                <a16:creationId xmlns:a16="http://schemas.microsoft.com/office/drawing/2014/main" id="{BD0F43A4-A469-42F0-8A8C-C83267E7B15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2373"/>
            <a:ext cx="12192000" cy="6867027"/>
            <a:chOff x="0" y="-2373"/>
            <a:chExt cx="12192000" cy="6867027"/>
          </a:xfrm>
        </p:grpSpPr>
        <p:sp>
          <p:nvSpPr>
            <p:cNvPr id="22" name="Rectangle 21">
              <a:extLst>
                <a:ext uri="{FF2B5EF4-FFF2-40B4-BE49-F238E27FC236}">
                  <a16:creationId xmlns:a16="http://schemas.microsoft.com/office/drawing/2014/main" id="{7282985F-8570-4C20-9EE5-F40FA5953C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3" name="Oval 22">
              <a:extLst>
                <a:ext uri="{FF2B5EF4-FFF2-40B4-BE49-F238E27FC236}">
                  <a16:creationId xmlns:a16="http://schemas.microsoft.com/office/drawing/2014/main" id="{F45763AB-EB50-4C8D-89DA-DDCBF5042B4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a:extLst>
                <a:ext uri="{FF2B5EF4-FFF2-40B4-BE49-F238E27FC236}">
                  <a16:creationId xmlns:a16="http://schemas.microsoft.com/office/drawing/2014/main" id="{F5AE31F6-6D42-4BC8-BB56-F5C2436C717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Oval 24">
              <a:extLst>
                <a:ext uri="{FF2B5EF4-FFF2-40B4-BE49-F238E27FC236}">
                  <a16:creationId xmlns:a16="http://schemas.microsoft.com/office/drawing/2014/main" id="{6B7A9BE8-8E6D-46BB-8445-8F94590652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6" name="Oval 25">
              <a:extLst>
                <a:ext uri="{FF2B5EF4-FFF2-40B4-BE49-F238E27FC236}">
                  <a16:creationId xmlns:a16="http://schemas.microsoft.com/office/drawing/2014/main" id="{D6789800-7501-41DE-A983-5C0583C5A2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7" name="Oval 26">
              <a:extLst>
                <a:ext uri="{FF2B5EF4-FFF2-40B4-BE49-F238E27FC236}">
                  <a16:creationId xmlns:a16="http://schemas.microsoft.com/office/drawing/2014/main" id="{4F71D34F-471B-4AE5-AB46-8D5E7A616C0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8" name="Rectangle 27">
              <a:extLst>
                <a:ext uri="{FF2B5EF4-FFF2-40B4-BE49-F238E27FC236}">
                  <a16:creationId xmlns:a16="http://schemas.microsoft.com/office/drawing/2014/main" id="{E0C34BAD-A65E-40CE-8FF6-5B97779279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9" name="Freeform 5">
              <a:extLst>
                <a:ext uri="{FF2B5EF4-FFF2-40B4-BE49-F238E27FC236}">
                  <a16:creationId xmlns:a16="http://schemas.microsoft.com/office/drawing/2014/main" id="{BF0943C6-9E07-4892-9EC5-2210B9D30C0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30" name="Freeform 5">
              <a:extLst>
                <a:ext uri="{FF2B5EF4-FFF2-40B4-BE49-F238E27FC236}">
                  <a16:creationId xmlns:a16="http://schemas.microsoft.com/office/drawing/2014/main" id="{0B626621-A51A-4BFF-9026-FAAE5E76D1C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31" name="Freeform 5">
              <a:extLst>
                <a:ext uri="{FF2B5EF4-FFF2-40B4-BE49-F238E27FC236}">
                  <a16:creationId xmlns:a16="http://schemas.microsoft.com/office/drawing/2014/main" id="{D69C07EE-60A8-4276-873F-355F75D4BDED}"/>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3" name="TextBox 2">
            <a:extLst>
              <a:ext uri="{FF2B5EF4-FFF2-40B4-BE49-F238E27FC236}">
                <a16:creationId xmlns:a16="http://schemas.microsoft.com/office/drawing/2014/main" id="{C226A2DC-A169-9348-99FA-E999D151B341}"/>
              </a:ext>
            </a:extLst>
          </p:cNvPr>
          <p:cNvSpPr txBox="1"/>
          <p:nvPr/>
        </p:nvSpPr>
        <p:spPr>
          <a:xfrm>
            <a:off x="5232771" y="437513"/>
            <a:ext cx="6232398" cy="5954325"/>
          </a:xfrm>
          <a:prstGeom prst="rect">
            <a:avLst/>
          </a:prstGeom>
        </p:spPr>
        <p:txBody>
          <a:bodyPr vert="horz" lIns="91440" tIns="45720" rIns="91440" bIns="45720" rtlCol="0" anchor="ctr">
            <a:normAutofit/>
          </a:bodyPr>
          <a:lstStyle/>
          <a:p>
            <a:pPr>
              <a:lnSpc>
                <a:spcPct val="90000"/>
              </a:lnSpc>
              <a:spcBef>
                <a:spcPct val="0"/>
              </a:spcBef>
              <a:spcAft>
                <a:spcPts val="600"/>
              </a:spcAft>
              <a:buClr>
                <a:schemeClr val="accent1"/>
              </a:buClr>
              <a:buSzPct val="80000"/>
            </a:pPr>
            <a:r>
              <a:rPr lang="en-US" sz="4800" dirty="0">
                <a:solidFill>
                  <a:schemeClr val="tx2"/>
                </a:solidFill>
                <a:latin typeface="+mj-lt"/>
                <a:ea typeface="+mj-ea"/>
                <a:cs typeface="+mj-cs"/>
              </a:rPr>
              <a:t>OUTCOME 14: MANAGING AND MONITORING EDUCATION AGENTS</a:t>
            </a:r>
          </a:p>
        </p:txBody>
      </p:sp>
    </p:spTree>
    <p:extLst>
      <p:ext uri="{BB962C8B-B14F-4D97-AF65-F5344CB8AC3E}">
        <p14:creationId xmlns:p14="http://schemas.microsoft.com/office/powerpoint/2010/main" val="35590947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F78DAAE-B0C3-49A3-8AB1-AD2FF0E368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a:lstStyle/>
          <a:p>
            <a:endParaRPr lang="en-US" dirty="0"/>
          </a:p>
        </p:txBody>
      </p:sp>
      <p:sp>
        <p:nvSpPr>
          <p:cNvPr id="11" name="Rectangle 10">
            <a:extLst>
              <a:ext uri="{FF2B5EF4-FFF2-40B4-BE49-F238E27FC236}">
                <a16:creationId xmlns:a16="http://schemas.microsoft.com/office/drawing/2014/main" id="{F6A8A81D-3338-4B0F-A26F-A3D259D276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6" y="801794"/>
            <a:ext cx="11000237" cy="524826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40155665-7CE2-4939-AE5E-020DC1D207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pic>
        <p:nvPicPr>
          <p:cNvPr id="5" name="Picture 4">
            <a:extLst>
              <a:ext uri="{FF2B5EF4-FFF2-40B4-BE49-F238E27FC236}">
                <a16:creationId xmlns:a16="http://schemas.microsoft.com/office/drawing/2014/main" id="{508C128A-E47B-3DD5-E201-ADDFCB0F3A36}"/>
              </a:ext>
            </a:extLst>
          </p:cNvPr>
          <p:cNvPicPr>
            <a:picLocks noChangeAspect="1"/>
          </p:cNvPicPr>
          <p:nvPr/>
        </p:nvPicPr>
        <p:blipFill>
          <a:blip r:embed="rId2"/>
          <a:stretch>
            <a:fillRect/>
          </a:stretch>
        </p:blipFill>
        <p:spPr>
          <a:xfrm>
            <a:off x="950427" y="1832934"/>
            <a:ext cx="10386314" cy="3185985"/>
          </a:xfrm>
          <a:prstGeom prst="rect">
            <a:avLst/>
          </a:prstGeom>
        </p:spPr>
      </p:pic>
      <p:pic>
        <p:nvPicPr>
          <p:cNvPr id="7" name="Picture 6">
            <a:extLst>
              <a:ext uri="{FF2B5EF4-FFF2-40B4-BE49-F238E27FC236}">
                <a16:creationId xmlns:a16="http://schemas.microsoft.com/office/drawing/2014/main" id="{7F17A0FD-3EE3-DEC6-A91D-B3D8BFF75033}"/>
              </a:ext>
            </a:extLst>
          </p:cNvPr>
          <p:cNvPicPr>
            <a:picLocks noChangeAspect="1"/>
          </p:cNvPicPr>
          <p:nvPr/>
        </p:nvPicPr>
        <p:blipFill>
          <a:blip r:embed="rId3"/>
          <a:stretch>
            <a:fillRect/>
          </a:stretch>
        </p:blipFill>
        <p:spPr>
          <a:xfrm>
            <a:off x="916686" y="5016489"/>
            <a:ext cx="1549400" cy="406400"/>
          </a:xfrm>
          <a:prstGeom prst="rect">
            <a:avLst/>
          </a:prstGeom>
        </p:spPr>
      </p:pic>
    </p:spTree>
    <p:extLst>
      <p:ext uri="{BB962C8B-B14F-4D97-AF65-F5344CB8AC3E}">
        <p14:creationId xmlns:p14="http://schemas.microsoft.com/office/powerpoint/2010/main" val="5253768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78DAAE-B0C3-49A3-8AB1-AD2FF0E368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a:lstStyle/>
          <a:p>
            <a:endParaRPr lang="en-US" dirty="0"/>
          </a:p>
        </p:txBody>
      </p:sp>
      <p:sp>
        <p:nvSpPr>
          <p:cNvPr id="9" name="Rectangle 8">
            <a:extLst>
              <a:ext uri="{FF2B5EF4-FFF2-40B4-BE49-F238E27FC236}">
                <a16:creationId xmlns:a16="http://schemas.microsoft.com/office/drawing/2014/main" id="{F6A8A81D-3338-4B0F-A26F-A3D259D276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6" y="801794"/>
            <a:ext cx="11000237" cy="524826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40155665-7CE2-4939-AE5E-020DC1D207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pic>
        <p:nvPicPr>
          <p:cNvPr id="2" name="Picture 1">
            <a:extLst>
              <a:ext uri="{FF2B5EF4-FFF2-40B4-BE49-F238E27FC236}">
                <a16:creationId xmlns:a16="http://schemas.microsoft.com/office/drawing/2014/main" id="{F66825F1-C2A5-3A66-5AA0-CB22CF790C73}"/>
              </a:ext>
            </a:extLst>
          </p:cNvPr>
          <p:cNvPicPr>
            <a:picLocks noChangeAspect="1"/>
          </p:cNvPicPr>
          <p:nvPr/>
        </p:nvPicPr>
        <p:blipFill>
          <a:blip r:embed="rId3"/>
          <a:stretch>
            <a:fillRect/>
          </a:stretch>
        </p:blipFill>
        <p:spPr>
          <a:xfrm>
            <a:off x="5024634" y="1284394"/>
            <a:ext cx="2237901" cy="4283066"/>
          </a:xfrm>
          <a:prstGeom prst="rect">
            <a:avLst/>
          </a:prstGeom>
        </p:spPr>
      </p:pic>
      <p:pic>
        <p:nvPicPr>
          <p:cNvPr id="4" name="Picture 3">
            <a:extLst>
              <a:ext uri="{FF2B5EF4-FFF2-40B4-BE49-F238E27FC236}">
                <a16:creationId xmlns:a16="http://schemas.microsoft.com/office/drawing/2014/main" id="{3228DDE0-1AF0-1059-369F-37947F193A4E}"/>
              </a:ext>
            </a:extLst>
          </p:cNvPr>
          <p:cNvPicPr>
            <a:picLocks noChangeAspect="1"/>
          </p:cNvPicPr>
          <p:nvPr/>
        </p:nvPicPr>
        <p:blipFill>
          <a:blip r:embed="rId4"/>
          <a:stretch>
            <a:fillRect/>
          </a:stretch>
        </p:blipFill>
        <p:spPr>
          <a:xfrm>
            <a:off x="660400" y="5643660"/>
            <a:ext cx="1549400" cy="406400"/>
          </a:xfrm>
          <a:prstGeom prst="rect">
            <a:avLst/>
          </a:prstGeom>
        </p:spPr>
      </p:pic>
    </p:spTree>
    <p:extLst>
      <p:ext uri="{BB962C8B-B14F-4D97-AF65-F5344CB8AC3E}">
        <p14:creationId xmlns:p14="http://schemas.microsoft.com/office/powerpoint/2010/main" val="15721044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4" name="Group 33">
            <a:extLst>
              <a:ext uri="{FF2B5EF4-FFF2-40B4-BE49-F238E27FC236}">
                <a16:creationId xmlns:a16="http://schemas.microsoft.com/office/drawing/2014/main" id="{65779281-7937-47A5-9678-B6FDAD972AD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2373"/>
            <a:ext cx="12192000" cy="6867027"/>
            <a:chOff x="0" y="-2373"/>
            <a:chExt cx="12192000" cy="6867027"/>
          </a:xfrm>
        </p:grpSpPr>
        <p:sp>
          <p:nvSpPr>
            <p:cNvPr id="35" name="Rectangle 34">
              <a:extLst>
                <a:ext uri="{FF2B5EF4-FFF2-40B4-BE49-F238E27FC236}">
                  <a16:creationId xmlns:a16="http://schemas.microsoft.com/office/drawing/2014/main" id="{3C6A5F94-EA1E-47C7-A6EE-BBF381891F4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3">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36" name="Oval 35">
              <a:extLst>
                <a:ext uri="{FF2B5EF4-FFF2-40B4-BE49-F238E27FC236}">
                  <a16:creationId xmlns:a16="http://schemas.microsoft.com/office/drawing/2014/main" id="{A45E2F18-3105-4F3B-99FD-83B4793DA3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37" name="Oval 36">
              <a:extLst>
                <a:ext uri="{FF2B5EF4-FFF2-40B4-BE49-F238E27FC236}">
                  <a16:creationId xmlns:a16="http://schemas.microsoft.com/office/drawing/2014/main" id="{1381AF66-114C-4563-B095-288F42CCBD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38" name="Oval 37">
              <a:extLst>
                <a:ext uri="{FF2B5EF4-FFF2-40B4-BE49-F238E27FC236}">
                  <a16:creationId xmlns:a16="http://schemas.microsoft.com/office/drawing/2014/main" id="{747F9408-6CFC-4676-AD20-F02C796EB6E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39" name="Oval 38">
              <a:extLst>
                <a:ext uri="{FF2B5EF4-FFF2-40B4-BE49-F238E27FC236}">
                  <a16:creationId xmlns:a16="http://schemas.microsoft.com/office/drawing/2014/main" id="{A7ADB05A-D37F-413A-B91E-5BB1FF62898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40" name="Oval 39">
              <a:extLst>
                <a:ext uri="{FF2B5EF4-FFF2-40B4-BE49-F238E27FC236}">
                  <a16:creationId xmlns:a16="http://schemas.microsoft.com/office/drawing/2014/main" id="{8654F3E1-5DC0-4E84-B666-997F05FA07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41" name="Freeform 5">
              <a:extLst>
                <a:ext uri="{FF2B5EF4-FFF2-40B4-BE49-F238E27FC236}">
                  <a16:creationId xmlns:a16="http://schemas.microsoft.com/office/drawing/2014/main" id="{6705C03F-F9C3-432E-8D6A-7396A5D232F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42" name="Freeform 5">
              <a:extLst>
                <a:ext uri="{FF2B5EF4-FFF2-40B4-BE49-F238E27FC236}">
                  <a16:creationId xmlns:a16="http://schemas.microsoft.com/office/drawing/2014/main" id="{A9832115-0F55-42D3-9A09-385BD837DDF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43" name="Freeform 5">
              <a:extLst>
                <a:ext uri="{FF2B5EF4-FFF2-40B4-BE49-F238E27FC236}">
                  <a16:creationId xmlns:a16="http://schemas.microsoft.com/office/drawing/2014/main" id="{E7DA4E2E-EF02-4DA8-B2D4-458977719B4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45" name="Rectangle 44">
            <a:extLst>
              <a:ext uri="{FF2B5EF4-FFF2-40B4-BE49-F238E27FC236}">
                <a16:creationId xmlns:a16="http://schemas.microsoft.com/office/drawing/2014/main" id="{4E7CA534-C00D-4395-B324-C66C955E53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useBgFill="1">
        <p:nvSpPr>
          <p:cNvPr id="47" name="Rectangle 46">
            <a:extLst>
              <a:ext uri="{FF2B5EF4-FFF2-40B4-BE49-F238E27FC236}">
                <a16:creationId xmlns:a16="http://schemas.microsoft.com/office/drawing/2014/main" id="{324E43EB-867C-4B35-9A5C-E435157C72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9" name="Group 48">
            <a:extLst>
              <a:ext uri="{FF2B5EF4-FFF2-40B4-BE49-F238E27FC236}">
                <a16:creationId xmlns:a16="http://schemas.microsoft.com/office/drawing/2014/main" id="{01B1A260-8A72-4E08-82CC-DB3DB0A49F3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2373"/>
            <a:ext cx="12192000" cy="6867027"/>
            <a:chOff x="0" y="-2373"/>
            <a:chExt cx="12192000" cy="6867027"/>
          </a:xfrm>
        </p:grpSpPr>
        <p:sp>
          <p:nvSpPr>
            <p:cNvPr id="50" name="Rectangle 49">
              <a:extLst>
                <a:ext uri="{FF2B5EF4-FFF2-40B4-BE49-F238E27FC236}">
                  <a16:creationId xmlns:a16="http://schemas.microsoft.com/office/drawing/2014/main" id="{F5EE446B-EFB2-4F6A-AC6E-936E92DB5C2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3">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51" name="Oval 50">
              <a:extLst>
                <a:ext uri="{FF2B5EF4-FFF2-40B4-BE49-F238E27FC236}">
                  <a16:creationId xmlns:a16="http://schemas.microsoft.com/office/drawing/2014/main" id="{3483BA79-FCF5-4852-AF0E-CA634727E34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52" name="Oval 51">
              <a:extLst>
                <a:ext uri="{FF2B5EF4-FFF2-40B4-BE49-F238E27FC236}">
                  <a16:creationId xmlns:a16="http://schemas.microsoft.com/office/drawing/2014/main" id="{A2630BA5-8A74-4D0A-BB80-42BB6E2D0C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53" name="Oval 52">
              <a:extLst>
                <a:ext uri="{FF2B5EF4-FFF2-40B4-BE49-F238E27FC236}">
                  <a16:creationId xmlns:a16="http://schemas.microsoft.com/office/drawing/2014/main" id="{BD6109B2-DB31-43CB-950B-AB02BC17CFB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54" name="Oval 53">
              <a:extLst>
                <a:ext uri="{FF2B5EF4-FFF2-40B4-BE49-F238E27FC236}">
                  <a16:creationId xmlns:a16="http://schemas.microsoft.com/office/drawing/2014/main" id="{4F4C0381-B807-4F22-9362-4CF1EA4ED6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55" name="Oval 54">
              <a:extLst>
                <a:ext uri="{FF2B5EF4-FFF2-40B4-BE49-F238E27FC236}">
                  <a16:creationId xmlns:a16="http://schemas.microsoft.com/office/drawing/2014/main" id="{32DC58E5-A2AB-4AF3-BFDC-51F45B85910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56" name="Rectangle 55">
              <a:extLst>
                <a:ext uri="{FF2B5EF4-FFF2-40B4-BE49-F238E27FC236}">
                  <a16:creationId xmlns:a16="http://schemas.microsoft.com/office/drawing/2014/main" id="{5A82E722-60BE-4C4A-93FB-ED5C9D25F96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57" name="Freeform 5">
              <a:extLst>
                <a:ext uri="{FF2B5EF4-FFF2-40B4-BE49-F238E27FC236}">
                  <a16:creationId xmlns:a16="http://schemas.microsoft.com/office/drawing/2014/main" id="{BD917B57-2D0B-49F7-99D0-3E0D111382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58" name="Freeform 5">
              <a:extLst>
                <a:ext uri="{FF2B5EF4-FFF2-40B4-BE49-F238E27FC236}">
                  <a16:creationId xmlns:a16="http://schemas.microsoft.com/office/drawing/2014/main" id="{ED29444E-A895-4493-BEBA-CBD61CF471F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59" name="Freeform 5">
              <a:extLst>
                <a:ext uri="{FF2B5EF4-FFF2-40B4-BE49-F238E27FC236}">
                  <a16:creationId xmlns:a16="http://schemas.microsoft.com/office/drawing/2014/main" id="{9237B3E9-B2D7-4C20-930D-6FD74FFB5C1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3" name="TextBox 2">
            <a:extLst>
              <a:ext uri="{FF2B5EF4-FFF2-40B4-BE49-F238E27FC236}">
                <a16:creationId xmlns:a16="http://schemas.microsoft.com/office/drawing/2014/main" id="{7D5329E6-6F75-87AD-C71E-C6DC371991E0}"/>
              </a:ext>
            </a:extLst>
          </p:cNvPr>
          <p:cNvSpPr txBox="1"/>
          <p:nvPr/>
        </p:nvSpPr>
        <p:spPr>
          <a:xfrm>
            <a:off x="5290077" y="437513"/>
            <a:ext cx="5502614" cy="5954325"/>
          </a:xfrm>
          <a:prstGeom prst="rect">
            <a:avLst/>
          </a:prstGeom>
        </p:spPr>
        <p:txBody>
          <a:bodyPr vert="horz" lIns="91440" tIns="45720" rIns="91440" bIns="45720" rtlCol="0" anchor="ctr">
            <a:normAutofit/>
          </a:bodyPr>
          <a:lstStyle/>
          <a:p>
            <a:pPr>
              <a:spcBef>
                <a:spcPts val="1000"/>
              </a:spcBef>
              <a:buClr>
                <a:schemeClr val="accent1"/>
              </a:buClr>
              <a:buSzPct val="80000"/>
              <a:buFont typeface="Wingdings 3" charset="2"/>
              <a:buChar char=""/>
            </a:pPr>
            <a:r>
              <a:rPr lang="en-US" sz="2000" dirty="0">
                <a:solidFill>
                  <a:schemeClr val="tx1">
                    <a:lumMod val="75000"/>
                    <a:lumOff val="25000"/>
                  </a:schemeClr>
                </a:solidFill>
                <a:effectLst/>
              </a:rPr>
              <a:t>14. (a) Carry out and record reference checks on potential agents to ensure as far as possible that they have not been involved in any conduct that is false, misleading, deceptive, or in breach of the law.</a:t>
            </a:r>
          </a:p>
        </p:txBody>
      </p:sp>
      <p:pic>
        <p:nvPicPr>
          <p:cNvPr id="5" name="Picture 4">
            <a:extLst>
              <a:ext uri="{FF2B5EF4-FFF2-40B4-BE49-F238E27FC236}">
                <a16:creationId xmlns:a16="http://schemas.microsoft.com/office/drawing/2014/main" id="{0F6CBF4D-7833-F5B6-0332-0B10F253ADCD}"/>
              </a:ext>
            </a:extLst>
          </p:cNvPr>
          <p:cNvPicPr>
            <a:picLocks noChangeAspect="1"/>
          </p:cNvPicPr>
          <p:nvPr/>
        </p:nvPicPr>
        <p:blipFill>
          <a:blip r:embed="rId4"/>
          <a:stretch>
            <a:fillRect/>
          </a:stretch>
        </p:blipFill>
        <p:spPr>
          <a:xfrm>
            <a:off x="459506" y="6425705"/>
            <a:ext cx="1549400" cy="406400"/>
          </a:xfrm>
          <a:prstGeom prst="rect">
            <a:avLst/>
          </a:prstGeom>
        </p:spPr>
      </p:pic>
    </p:spTree>
    <p:extLst>
      <p:ext uri="{BB962C8B-B14F-4D97-AF65-F5344CB8AC3E}">
        <p14:creationId xmlns:p14="http://schemas.microsoft.com/office/powerpoint/2010/main" val="3724106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78DAAE-B0C3-49A3-8AB1-AD2FF0E368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a:lstStyle/>
          <a:p>
            <a:endParaRPr lang="en-US" dirty="0"/>
          </a:p>
        </p:txBody>
      </p:sp>
      <p:sp>
        <p:nvSpPr>
          <p:cNvPr id="9" name="Rectangle 8">
            <a:extLst>
              <a:ext uri="{FF2B5EF4-FFF2-40B4-BE49-F238E27FC236}">
                <a16:creationId xmlns:a16="http://schemas.microsoft.com/office/drawing/2014/main" id="{F6A8A81D-3338-4B0F-A26F-A3D259D276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6" y="801794"/>
            <a:ext cx="11000237" cy="524826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40155665-7CE2-4939-AE5E-020DC1D207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pic>
        <p:nvPicPr>
          <p:cNvPr id="2" name="Picture 1">
            <a:extLst>
              <a:ext uri="{FF2B5EF4-FFF2-40B4-BE49-F238E27FC236}">
                <a16:creationId xmlns:a16="http://schemas.microsoft.com/office/drawing/2014/main" id="{37313CB3-F33E-A771-7A40-C98DFE6027DB}"/>
              </a:ext>
            </a:extLst>
          </p:cNvPr>
          <p:cNvPicPr>
            <a:picLocks noChangeAspect="1"/>
          </p:cNvPicPr>
          <p:nvPr/>
        </p:nvPicPr>
        <p:blipFill>
          <a:blip r:embed="rId3"/>
          <a:stretch>
            <a:fillRect/>
          </a:stretch>
        </p:blipFill>
        <p:spPr>
          <a:xfrm>
            <a:off x="1436916" y="1284394"/>
            <a:ext cx="9413336" cy="4283066"/>
          </a:xfrm>
          <a:prstGeom prst="rect">
            <a:avLst/>
          </a:prstGeom>
        </p:spPr>
      </p:pic>
      <p:pic>
        <p:nvPicPr>
          <p:cNvPr id="5" name="Picture 4">
            <a:extLst>
              <a:ext uri="{FF2B5EF4-FFF2-40B4-BE49-F238E27FC236}">
                <a16:creationId xmlns:a16="http://schemas.microsoft.com/office/drawing/2014/main" id="{291A5001-8E5E-2B20-50FD-4B6F86AF7C4B}"/>
              </a:ext>
            </a:extLst>
          </p:cNvPr>
          <p:cNvPicPr>
            <a:picLocks noChangeAspect="1"/>
          </p:cNvPicPr>
          <p:nvPr/>
        </p:nvPicPr>
        <p:blipFill>
          <a:blip r:embed="rId4"/>
          <a:stretch>
            <a:fillRect/>
          </a:stretch>
        </p:blipFill>
        <p:spPr>
          <a:xfrm>
            <a:off x="1436916" y="5565030"/>
            <a:ext cx="1549400" cy="406400"/>
          </a:xfrm>
          <a:prstGeom prst="rect">
            <a:avLst/>
          </a:prstGeom>
        </p:spPr>
      </p:pic>
    </p:spTree>
    <p:extLst>
      <p:ext uri="{BB962C8B-B14F-4D97-AF65-F5344CB8AC3E}">
        <p14:creationId xmlns:p14="http://schemas.microsoft.com/office/powerpoint/2010/main" val="39492127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78DAAE-B0C3-49A3-8AB1-AD2FF0E368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a:lstStyle/>
          <a:p>
            <a:endParaRPr lang="en-US" dirty="0"/>
          </a:p>
        </p:txBody>
      </p:sp>
      <p:sp>
        <p:nvSpPr>
          <p:cNvPr id="9" name="Rectangle 8">
            <a:extLst>
              <a:ext uri="{FF2B5EF4-FFF2-40B4-BE49-F238E27FC236}">
                <a16:creationId xmlns:a16="http://schemas.microsoft.com/office/drawing/2014/main" id="{F6A8A81D-3338-4B0F-A26F-A3D259D276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6" y="801794"/>
            <a:ext cx="11000237" cy="524826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40155665-7CE2-4939-AE5E-020DC1D207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pic>
        <p:nvPicPr>
          <p:cNvPr id="2" name="Picture 1">
            <a:extLst>
              <a:ext uri="{FF2B5EF4-FFF2-40B4-BE49-F238E27FC236}">
                <a16:creationId xmlns:a16="http://schemas.microsoft.com/office/drawing/2014/main" id="{6A1F0C8E-D6FA-199A-3A87-45853CC14A72}"/>
              </a:ext>
            </a:extLst>
          </p:cNvPr>
          <p:cNvPicPr>
            <a:picLocks noChangeAspect="1"/>
          </p:cNvPicPr>
          <p:nvPr/>
        </p:nvPicPr>
        <p:blipFill>
          <a:blip r:embed="rId2"/>
          <a:stretch>
            <a:fillRect/>
          </a:stretch>
        </p:blipFill>
        <p:spPr>
          <a:xfrm>
            <a:off x="1126066" y="1406375"/>
            <a:ext cx="10035037" cy="4039103"/>
          </a:xfrm>
          <a:prstGeom prst="rect">
            <a:avLst/>
          </a:prstGeom>
        </p:spPr>
      </p:pic>
      <p:pic>
        <p:nvPicPr>
          <p:cNvPr id="4" name="Picture 3">
            <a:extLst>
              <a:ext uri="{FF2B5EF4-FFF2-40B4-BE49-F238E27FC236}">
                <a16:creationId xmlns:a16="http://schemas.microsoft.com/office/drawing/2014/main" id="{B9F80895-5470-3662-953E-7476C0F46F67}"/>
              </a:ext>
            </a:extLst>
          </p:cNvPr>
          <p:cNvPicPr>
            <a:picLocks noChangeAspect="1"/>
          </p:cNvPicPr>
          <p:nvPr/>
        </p:nvPicPr>
        <p:blipFill>
          <a:blip r:embed="rId3"/>
          <a:stretch>
            <a:fillRect/>
          </a:stretch>
        </p:blipFill>
        <p:spPr>
          <a:xfrm>
            <a:off x="1126066" y="5445478"/>
            <a:ext cx="1549400" cy="406400"/>
          </a:xfrm>
          <a:prstGeom prst="rect">
            <a:avLst/>
          </a:prstGeom>
        </p:spPr>
      </p:pic>
    </p:spTree>
    <p:extLst>
      <p:ext uri="{BB962C8B-B14F-4D97-AF65-F5344CB8AC3E}">
        <p14:creationId xmlns:p14="http://schemas.microsoft.com/office/powerpoint/2010/main" val="8734748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65779281-7937-47A5-9678-B6FDAD972AD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2373"/>
            <a:ext cx="12192000" cy="6867027"/>
            <a:chOff x="0" y="-2373"/>
            <a:chExt cx="12192000" cy="6867027"/>
          </a:xfrm>
        </p:grpSpPr>
        <p:sp>
          <p:nvSpPr>
            <p:cNvPr id="9" name="Rectangle 8">
              <a:extLst>
                <a:ext uri="{FF2B5EF4-FFF2-40B4-BE49-F238E27FC236}">
                  <a16:creationId xmlns:a16="http://schemas.microsoft.com/office/drawing/2014/main" id="{3C6A5F94-EA1E-47C7-A6EE-BBF381891F4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Oval 9">
              <a:extLst>
                <a:ext uri="{FF2B5EF4-FFF2-40B4-BE49-F238E27FC236}">
                  <a16:creationId xmlns:a16="http://schemas.microsoft.com/office/drawing/2014/main" id="{A45E2F18-3105-4F3B-99FD-83B4793DA3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Oval 10">
              <a:extLst>
                <a:ext uri="{FF2B5EF4-FFF2-40B4-BE49-F238E27FC236}">
                  <a16:creationId xmlns:a16="http://schemas.microsoft.com/office/drawing/2014/main" id="{1381AF66-114C-4563-B095-288F42CCBD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a:extLst>
                <a:ext uri="{FF2B5EF4-FFF2-40B4-BE49-F238E27FC236}">
                  <a16:creationId xmlns:a16="http://schemas.microsoft.com/office/drawing/2014/main" id="{747F9408-6CFC-4676-AD20-F02C796EB6E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a:extLst>
                <a:ext uri="{FF2B5EF4-FFF2-40B4-BE49-F238E27FC236}">
                  <a16:creationId xmlns:a16="http://schemas.microsoft.com/office/drawing/2014/main" id="{A7ADB05A-D37F-413A-B91E-5BB1FF62898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a:extLst>
                <a:ext uri="{FF2B5EF4-FFF2-40B4-BE49-F238E27FC236}">
                  <a16:creationId xmlns:a16="http://schemas.microsoft.com/office/drawing/2014/main" id="{8654F3E1-5DC0-4E84-B666-997F05FA07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Freeform 5">
              <a:extLst>
                <a:ext uri="{FF2B5EF4-FFF2-40B4-BE49-F238E27FC236}">
                  <a16:creationId xmlns:a16="http://schemas.microsoft.com/office/drawing/2014/main" id="{6705C03F-F9C3-432E-8D6A-7396A5D232F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6" name="Freeform 5">
              <a:extLst>
                <a:ext uri="{FF2B5EF4-FFF2-40B4-BE49-F238E27FC236}">
                  <a16:creationId xmlns:a16="http://schemas.microsoft.com/office/drawing/2014/main" id="{A9832115-0F55-42D3-9A09-385BD837DDF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7" name="Freeform 5">
              <a:extLst>
                <a:ext uri="{FF2B5EF4-FFF2-40B4-BE49-F238E27FC236}">
                  <a16:creationId xmlns:a16="http://schemas.microsoft.com/office/drawing/2014/main" id="{E7DA4E2E-EF02-4DA8-B2D4-458977719B4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9" name="Rectangle 18">
            <a:extLst>
              <a:ext uri="{FF2B5EF4-FFF2-40B4-BE49-F238E27FC236}">
                <a16:creationId xmlns:a16="http://schemas.microsoft.com/office/drawing/2014/main" id="{4E7CA534-C00D-4395-B324-C66C955E53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useBgFill="1">
        <p:nvSpPr>
          <p:cNvPr id="21" name="Rectangle 20">
            <a:extLst>
              <a:ext uri="{FF2B5EF4-FFF2-40B4-BE49-F238E27FC236}">
                <a16:creationId xmlns:a16="http://schemas.microsoft.com/office/drawing/2014/main" id="{324E43EB-867C-4B35-9A5C-E435157C72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3" name="Group 22">
            <a:extLst>
              <a:ext uri="{FF2B5EF4-FFF2-40B4-BE49-F238E27FC236}">
                <a16:creationId xmlns:a16="http://schemas.microsoft.com/office/drawing/2014/main" id="{01B1A260-8A72-4E08-82CC-DB3DB0A49F3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2373"/>
            <a:ext cx="12192000" cy="6867027"/>
            <a:chOff x="0" y="-2373"/>
            <a:chExt cx="12192000" cy="6867027"/>
          </a:xfrm>
        </p:grpSpPr>
        <p:sp>
          <p:nvSpPr>
            <p:cNvPr id="24" name="Rectangle 23">
              <a:extLst>
                <a:ext uri="{FF2B5EF4-FFF2-40B4-BE49-F238E27FC236}">
                  <a16:creationId xmlns:a16="http://schemas.microsoft.com/office/drawing/2014/main" id="{F5EE446B-EFB2-4F6A-AC6E-936E92DB5C2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Oval 24">
              <a:extLst>
                <a:ext uri="{FF2B5EF4-FFF2-40B4-BE49-F238E27FC236}">
                  <a16:creationId xmlns:a16="http://schemas.microsoft.com/office/drawing/2014/main" id="{3483BA79-FCF5-4852-AF0E-CA634727E34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6" name="Oval 25">
              <a:extLst>
                <a:ext uri="{FF2B5EF4-FFF2-40B4-BE49-F238E27FC236}">
                  <a16:creationId xmlns:a16="http://schemas.microsoft.com/office/drawing/2014/main" id="{A2630BA5-8A74-4D0A-BB80-42BB6E2D0C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7" name="Oval 26">
              <a:extLst>
                <a:ext uri="{FF2B5EF4-FFF2-40B4-BE49-F238E27FC236}">
                  <a16:creationId xmlns:a16="http://schemas.microsoft.com/office/drawing/2014/main" id="{BD6109B2-DB31-43CB-950B-AB02BC17CFB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8" name="Oval 27">
              <a:extLst>
                <a:ext uri="{FF2B5EF4-FFF2-40B4-BE49-F238E27FC236}">
                  <a16:creationId xmlns:a16="http://schemas.microsoft.com/office/drawing/2014/main" id="{4F4C0381-B807-4F22-9362-4CF1EA4ED6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9" name="Oval 28">
              <a:extLst>
                <a:ext uri="{FF2B5EF4-FFF2-40B4-BE49-F238E27FC236}">
                  <a16:creationId xmlns:a16="http://schemas.microsoft.com/office/drawing/2014/main" id="{32DC58E5-A2AB-4AF3-BFDC-51F45B85910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30" name="Rectangle 29">
              <a:extLst>
                <a:ext uri="{FF2B5EF4-FFF2-40B4-BE49-F238E27FC236}">
                  <a16:creationId xmlns:a16="http://schemas.microsoft.com/office/drawing/2014/main" id="{5A82E722-60BE-4C4A-93FB-ED5C9D25F96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31" name="Freeform 5">
              <a:extLst>
                <a:ext uri="{FF2B5EF4-FFF2-40B4-BE49-F238E27FC236}">
                  <a16:creationId xmlns:a16="http://schemas.microsoft.com/office/drawing/2014/main" id="{BD917B57-2D0B-49F7-99D0-3E0D111382C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32" name="Freeform 5">
              <a:extLst>
                <a:ext uri="{FF2B5EF4-FFF2-40B4-BE49-F238E27FC236}">
                  <a16:creationId xmlns:a16="http://schemas.microsoft.com/office/drawing/2014/main" id="{ED29444E-A895-4493-BEBA-CBD61CF471F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33" name="Freeform 5">
              <a:extLst>
                <a:ext uri="{FF2B5EF4-FFF2-40B4-BE49-F238E27FC236}">
                  <a16:creationId xmlns:a16="http://schemas.microsoft.com/office/drawing/2014/main" id="{9237B3E9-B2D7-4C20-930D-6FD74FFB5C17}"/>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3" name="TextBox 2">
            <a:extLst>
              <a:ext uri="{FF2B5EF4-FFF2-40B4-BE49-F238E27FC236}">
                <a16:creationId xmlns:a16="http://schemas.microsoft.com/office/drawing/2014/main" id="{A641B790-4AEF-DA5C-295E-BF8E29C095B4}"/>
              </a:ext>
            </a:extLst>
          </p:cNvPr>
          <p:cNvSpPr txBox="1"/>
          <p:nvPr/>
        </p:nvSpPr>
        <p:spPr>
          <a:xfrm>
            <a:off x="5290077" y="437513"/>
            <a:ext cx="5502614" cy="5954325"/>
          </a:xfrm>
          <a:prstGeom prst="rect">
            <a:avLst/>
          </a:prstGeom>
        </p:spPr>
        <p:txBody>
          <a:bodyPr vert="horz" lIns="91440" tIns="45720" rIns="91440" bIns="45720" rtlCol="0" anchor="ctr">
            <a:normAutofit/>
          </a:bodyPr>
          <a:lstStyle/>
          <a:p>
            <a:pPr>
              <a:spcBef>
                <a:spcPts val="1000"/>
              </a:spcBef>
              <a:buClr>
                <a:schemeClr val="accent1"/>
              </a:buClr>
              <a:buSzPct val="80000"/>
              <a:buFont typeface="Wingdings 3" charset="2"/>
              <a:buChar char=""/>
            </a:pPr>
            <a:r>
              <a:rPr lang="en-US" sz="2000">
                <a:solidFill>
                  <a:schemeClr val="tx1">
                    <a:lumMod val="75000"/>
                    <a:lumOff val="25000"/>
                  </a:schemeClr>
                </a:solidFill>
                <a:effectLst/>
              </a:rPr>
              <a:t>(b) Enter into written contracts with each of its agents.</a:t>
            </a:r>
          </a:p>
        </p:txBody>
      </p:sp>
      <p:pic>
        <p:nvPicPr>
          <p:cNvPr id="5" name="Picture 4">
            <a:extLst>
              <a:ext uri="{FF2B5EF4-FFF2-40B4-BE49-F238E27FC236}">
                <a16:creationId xmlns:a16="http://schemas.microsoft.com/office/drawing/2014/main" id="{79A9C6D2-3ECB-1DFD-9E2E-4AB0522411C2}"/>
              </a:ext>
            </a:extLst>
          </p:cNvPr>
          <p:cNvPicPr>
            <a:picLocks noChangeAspect="1"/>
          </p:cNvPicPr>
          <p:nvPr/>
        </p:nvPicPr>
        <p:blipFill>
          <a:blip r:embed="rId3"/>
          <a:stretch>
            <a:fillRect/>
          </a:stretch>
        </p:blipFill>
        <p:spPr>
          <a:xfrm>
            <a:off x="485490" y="6361957"/>
            <a:ext cx="1549400" cy="406400"/>
          </a:xfrm>
          <a:prstGeom prst="rect">
            <a:avLst/>
          </a:prstGeom>
        </p:spPr>
      </p:pic>
    </p:spTree>
    <p:extLst>
      <p:ext uri="{BB962C8B-B14F-4D97-AF65-F5344CB8AC3E}">
        <p14:creationId xmlns:p14="http://schemas.microsoft.com/office/powerpoint/2010/main" val="14668967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78DAAE-B0C3-49A3-8AB1-AD2FF0E368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a:lstStyle/>
          <a:p>
            <a:endParaRPr lang="en-US" dirty="0"/>
          </a:p>
        </p:txBody>
      </p:sp>
      <p:sp>
        <p:nvSpPr>
          <p:cNvPr id="9" name="Rectangle 8">
            <a:extLst>
              <a:ext uri="{FF2B5EF4-FFF2-40B4-BE49-F238E27FC236}">
                <a16:creationId xmlns:a16="http://schemas.microsoft.com/office/drawing/2014/main" id="{F6A8A81D-3338-4B0F-A26F-A3D259D276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6" y="801794"/>
            <a:ext cx="11000237" cy="524826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40155665-7CE2-4939-AE5E-020DC1D207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pic>
        <p:nvPicPr>
          <p:cNvPr id="2" name="Picture 1">
            <a:extLst>
              <a:ext uri="{FF2B5EF4-FFF2-40B4-BE49-F238E27FC236}">
                <a16:creationId xmlns:a16="http://schemas.microsoft.com/office/drawing/2014/main" id="{07FC772E-5E62-B065-E30C-254A891CA005}"/>
              </a:ext>
            </a:extLst>
          </p:cNvPr>
          <p:cNvPicPr>
            <a:picLocks noChangeAspect="1"/>
          </p:cNvPicPr>
          <p:nvPr/>
        </p:nvPicPr>
        <p:blipFill>
          <a:blip r:embed="rId2"/>
          <a:stretch>
            <a:fillRect/>
          </a:stretch>
        </p:blipFill>
        <p:spPr>
          <a:xfrm>
            <a:off x="1126066" y="1381289"/>
            <a:ext cx="10035037" cy="4089276"/>
          </a:xfrm>
          <a:prstGeom prst="rect">
            <a:avLst/>
          </a:prstGeom>
        </p:spPr>
      </p:pic>
    </p:spTree>
    <p:extLst>
      <p:ext uri="{BB962C8B-B14F-4D97-AF65-F5344CB8AC3E}">
        <p14:creationId xmlns:p14="http://schemas.microsoft.com/office/powerpoint/2010/main" val="9372319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F78DAAE-B0C3-49A3-8AB1-AD2FF0E368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a:lstStyle/>
          <a:p>
            <a:endParaRPr lang="en-US" dirty="0"/>
          </a:p>
        </p:txBody>
      </p:sp>
      <p:sp>
        <p:nvSpPr>
          <p:cNvPr id="9" name="Rectangle 8">
            <a:extLst>
              <a:ext uri="{FF2B5EF4-FFF2-40B4-BE49-F238E27FC236}">
                <a16:creationId xmlns:a16="http://schemas.microsoft.com/office/drawing/2014/main" id="{F6A8A81D-3338-4B0F-A26F-A3D259D276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6" y="801794"/>
            <a:ext cx="11000237" cy="524826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40155665-7CE2-4939-AE5E-020DC1D207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pic>
        <p:nvPicPr>
          <p:cNvPr id="2" name="Picture 1">
            <a:extLst>
              <a:ext uri="{FF2B5EF4-FFF2-40B4-BE49-F238E27FC236}">
                <a16:creationId xmlns:a16="http://schemas.microsoft.com/office/drawing/2014/main" id="{E932B855-8D26-6BB8-B29D-9B77A8B12CFF}"/>
              </a:ext>
            </a:extLst>
          </p:cNvPr>
          <p:cNvPicPr>
            <a:picLocks noChangeAspect="1"/>
          </p:cNvPicPr>
          <p:nvPr/>
        </p:nvPicPr>
        <p:blipFill>
          <a:blip r:embed="rId2"/>
          <a:stretch>
            <a:fillRect/>
          </a:stretch>
        </p:blipFill>
        <p:spPr>
          <a:xfrm>
            <a:off x="2703370" y="1284394"/>
            <a:ext cx="6880429" cy="4283066"/>
          </a:xfrm>
          <a:prstGeom prst="rect">
            <a:avLst/>
          </a:prstGeom>
        </p:spPr>
      </p:pic>
    </p:spTree>
    <p:extLst>
      <p:ext uri="{BB962C8B-B14F-4D97-AF65-F5344CB8AC3E}">
        <p14:creationId xmlns:p14="http://schemas.microsoft.com/office/powerpoint/2010/main" val="20529681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5A992EA8-A2AE-480C-BFF9-7B134643975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2373"/>
            <a:ext cx="12192000" cy="6867027"/>
            <a:chOff x="0" y="-2373"/>
            <a:chExt cx="12192000" cy="6867027"/>
          </a:xfrm>
        </p:grpSpPr>
        <p:sp>
          <p:nvSpPr>
            <p:cNvPr id="8" name="Rectangle 7">
              <a:extLst>
                <a:ext uri="{FF2B5EF4-FFF2-40B4-BE49-F238E27FC236}">
                  <a16:creationId xmlns:a16="http://schemas.microsoft.com/office/drawing/2014/main" id="{0F6F97DA-7406-453D-9AB4-28B0891BBFF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Oval 8">
              <a:extLst>
                <a:ext uri="{FF2B5EF4-FFF2-40B4-BE49-F238E27FC236}">
                  <a16:creationId xmlns:a16="http://schemas.microsoft.com/office/drawing/2014/main" id="{31D171A9-30C8-4156-8EAF-50888EBE77E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Oval 9">
              <a:extLst>
                <a:ext uri="{FF2B5EF4-FFF2-40B4-BE49-F238E27FC236}">
                  <a16:creationId xmlns:a16="http://schemas.microsoft.com/office/drawing/2014/main" id="{C52A6C74-8DC4-4902-962C-0DAFD7F9B5E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Oval 10">
              <a:extLst>
                <a:ext uri="{FF2B5EF4-FFF2-40B4-BE49-F238E27FC236}">
                  <a16:creationId xmlns:a16="http://schemas.microsoft.com/office/drawing/2014/main" id="{D34C65DE-5132-426E-9E92-81CB9EFF894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a:extLst>
                <a:ext uri="{FF2B5EF4-FFF2-40B4-BE49-F238E27FC236}">
                  <a16:creationId xmlns:a16="http://schemas.microsoft.com/office/drawing/2014/main" id="{463FE9C4-150E-4C97-A21E-53B7CD261A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a:extLst>
                <a:ext uri="{FF2B5EF4-FFF2-40B4-BE49-F238E27FC236}">
                  <a16:creationId xmlns:a16="http://schemas.microsoft.com/office/drawing/2014/main" id="{F4DD7FA2-5B3A-4DD2-BA1A-735CC86BAA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Freeform 5">
              <a:extLst>
                <a:ext uri="{FF2B5EF4-FFF2-40B4-BE49-F238E27FC236}">
                  <a16:creationId xmlns:a16="http://schemas.microsoft.com/office/drawing/2014/main" id="{B11D6824-D097-439B-9956-5436E5111A9B}"/>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6" name="Rectangle 15">
            <a:extLst>
              <a:ext uri="{FF2B5EF4-FFF2-40B4-BE49-F238E27FC236}">
                <a16:creationId xmlns:a16="http://schemas.microsoft.com/office/drawing/2014/main" id="{5669AB50-4CAD-4D10-A09A-A0C01AF9E6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graphicFrame>
        <p:nvGraphicFramePr>
          <p:cNvPr id="2" name="TextBox 2">
            <a:extLst>
              <a:ext uri="{FF2B5EF4-FFF2-40B4-BE49-F238E27FC236}">
                <a16:creationId xmlns:a16="http://schemas.microsoft.com/office/drawing/2014/main" id="{A3AA2E2D-3081-905A-F2BF-5E31E5A7BC1F}"/>
              </a:ext>
            </a:extLst>
          </p:cNvPr>
          <p:cNvGraphicFramePr/>
          <p:nvPr>
            <p:extLst>
              <p:ext uri="{D42A27DB-BD31-4B8C-83A1-F6EECF244321}">
                <p14:modId xmlns:p14="http://schemas.microsoft.com/office/powerpoint/2010/main" val="870822590"/>
              </p:ext>
            </p:extLst>
          </p:nvPr>
        </p:nvGraphicFramePr>
        <p:xfrm>
          <a:off x="427383" y="132522"/>
          <a:ext cx="11380304" cy="642730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a:extLst>
              <a:ext uri="{FF2B5EF4-FFF2-40B4-BE49-F238E27FC236}">
                <a16:creationId xmlns:a16="http://schemas.microsoft.com/office/drawing/2014/main" id="{1FB66756-45C4-1429-64F7-60F4662E54E7}"/>
              </a:ext>
            </a:extLst>
          </p:cNvPr>
          <p:cNvPicPr>
            <a:picLocks noChangeAspect="1"/>
          </p:cNvPicPr>
          <p:nvPr/>
        </p:nvPicPr>
        <p:blipFill>
          <a:blip r:embed="rId8"/>
          <a:stretch>
            <a:fillRect/>
          </a:stretch>
        </p:blipFill>
        <p:spPr>
          <a:xfrm>
            <a:off x="424001" y="6442213"/>
            <a:ext cx="1549400" cy="406400"/>
          </a:xfrm>
          <a:prstGeom prst="rect">
            <a:avLst/>
          </a:prstGeom>
        </p:spPr>
      </p:pic>
    </p:spTree>
    <p:extLst>
      <p:ext uri="{BB962C8B-B14F-4D97-AF65-F5344CB8AC3E}">
        <p14:creationId xmlns:p14="http://schemas.microsoft.com/office/powerpoint/2010/main" val="112482340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{E3D21787-AAF3-0748-886C-690E35C8A636}tf10001076</Template>
  <TotalTime>14500</TotalTime>
  <Words>312</Words>
  <Application>Microsoft Macintosh PowerPoint</Application>
  <PresentationFormat>Widescreen</PresentationFormat>
  <Paragraphs>26</Paragraphs>
  <Slides>21</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Arial</vt:lpstr>
      <vt:lpstr>Calibri</vt:lpstr>
      <vt:lpstr>Century Gothic</vt:lpstr>
      <vt:lpstr>Wingdings 3</vt:lpstr>
      <vt:lpstr>Ion Boardroom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 Ensure that its agents have access to, and maintain, up-to-date information relevant to their duties as specified in the contracts with the signatory.</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Robbie Pickford</dc:creator>
  <cp:lastModifiedBy>Robbie Pickford</cp:lastModifiedBy>
  <cp:revision>2</cp:revision>
  <dcterms:created xsi:type="dcterms:W3CDTF">2023-06-07T02:00:01Z</dcterms:created>
  <dcterms:modified xsi:type="dcterms:W3CDTF">2023-06-17T03:40:42Z</dcterms:modified>
</cp:coreProperties>
</file>